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0"/>
  </p:notesMasterIdLst>
  <p:sldIdLst>
    <p:sldId id="258" r:id="rId5"/>
    <p:sldId id="280" r:id="rId6"/>
    <p:sldId id="257" r:id="rId7"/>
    <p:sldId id="259" r:id="rId8"/>
    <p:sldId id="274" r:id="rId9"/>
    <p:sldId id="277" r:id="rId10"/>
    <p:sldId id="275" r:id="rId11"/>
    <p:sldId id="278" r:id="rId12"/>
    <p:sldId id="276" r:id="rId13"/>
    <p:sldId id="279" r:id="rId14"/>
    <p:sldId id="260" r:id="rId15"/>
    <p:sldId id="261" r:id="rId16"/>
    <p:sldId id="262" r:id="rId17"/>
    <p:sldId id="265" r:id="rId18"/>
    <p:sldId id="264" r:id="rId19"/>
    <p:sldId id="263" r:id="rId20"/>
    <p:sldId id="266" r:id="rId21"/>
    <p:sldId id="270" r:id="rId22"/>
    <p:sldId id="267" r:id="rId23"/>
    <p:sldId id="271" r:id="rId24"/>
    <p:sldId id="272" r:id="rId25"/>
    <p:sldId id="268" r:id="rId26"/>
    <p:sldId id="273" r:id="rId27"/>
    <p:sldId id="269" r:id="rId28"/>
    <p:sldId id="256" r:id="rId29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DAE5"/>
    <a:srgbClr val="EF85CD"/>
    <a:srgbClr val="632241"/>
    <a:srgbClr val="E64B38"/>
    <a:srgbClr val="00B2E2"/>
    <a:srgbClr val="09223F"/>
    <a:srgbClr val="93D400"/>
    <a:srgbClr val="006837"/>
    <a:srgbClr val="F6DFA4"/>
    <a:srgbClr val="B5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46"/>
  </p:normalViewPr>
  <p:slideViewPr>
    <p:cSldViewPr snapToGrid="0" showGuides="1">
      <p:cViewPr varScale="1">
        <p:scale>
          <a:sx n="105" d="100"/>
          <a:sy n="105" d="100"/>
        </p:scale>
        <p:origin x="8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3B8353-4D9C-ED49-B7ED-5834F19B54A3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7D58F-179D-6748-83CD-0DE7973C077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8892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wachtslide_roo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E44507C4-F079-0747-4F51-68338BAEFF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47050" y="5981043"/>
            <a:ext cx="3632200" cy="46420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2F6677F-756B-A90E-36CC-04487A8309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749" y="4886325"/>
            <a:ext cx="4896334" cy="155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21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wachtslide_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E44507C4-F079-0747-4F51-68338BAEFF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47050" y="5981043"/>
            <a:ext cx="3632200" cy="46420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2F6677F-756B-A90E-36CC-04487A8309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749" y="4886325"/>
            <a:ext cx="4896334" cy="155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986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Cover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hoek 18">
            <a:extLst>
              <a:ext uri="{FF2B5EF4-FFF2-40B4-BE49-F238E27FC236}">
                <a16:creationId xmlns:a16="http://schemas.microsoft.com/office/drawing/2014/main" id="{5503A4D1-C58D-F7C2-CAC3-7B91D8A1717E}"/>
              </a:ext>
            </a:extLst>
          </p:cNvPr>
          <p:cNvSpPr/>
          <p:nvPr userDrawn="1"/>
        </p:nvSpPr>
        <p:spPr>
          <a:xfrm>
            <a:off x="7923213" y="5091604"/>
            <a:ext cx="4060825" cy="1972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C62085E5-D913-7125-BA5B-BDF92DCC6D00}"/>
              </a:ext>
            </a:extLst>
          </p:cNvPr>
          <p:cNvSpPr/>
          <p:nvPr userDrawn="1"/>
        </p:nvSpPr>
        <p:spPr>
          <a:xfrm>
            <a:off x="8776570" y="-206375"/>
            <a:ext cx="3204842" cy="1190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9ACFB706-4B5D-49C5-A4EE-15DC93811A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" y="0"/>
            <a:ext cx="12193206" cy="6858271"/>
          </a:xfrm>
          <a:custGeom>
            <a:avLst/>
            <a:gdLst>
              <a:gd name="connsiteX0" fmla="*/ 2279621 w 12193206"/>
              <a:gd name="connsiteY0" fmla="*/ 6858000 h 6858271"/>
              <a:gd name="connsiteX1" fmla="*/ 5239032 w 12193206"/>
              <a:gd name="connsiteY1" fmla="*/ 6858000 h 6858271"/>
              <a:gd name="connsiteX2" fmla="*/ 5238929 w 12193206"/>
              <a:gd name="connsiteY2" fmla="*/ 6858270 h 6858271"/>
              <a:gd name="connsiteX3" fmla="*/ 2279548 w 12193206"/>
              <a:gd name="connsiteY3" fmla="*/ 6858270 h 6858271"/>
              <a:gd name="connsiteX4" fmla="*/ 10492669 w 12193206"/>
              <a:gd name="connsiteY4" fmla="*/ 5555797 h 6858271"/>
              <a:gd name="connsiteX5" fmla="*/ 10713499 w 12193206"/>
              <a:gd name="connsiteY5" fmla="*/ 6001482 h 6858271"/>
              <a:gd name="connsiteX6" fmla="*/ 10495293 w 12193206"/>
              <a:gd name="connsiteY6" fmla="*/ 6445250 h 6858271"/>
              <a:gd name="connsiteX7" fmla="*/ 10784031 w 12193206"/>
              <a:gd name="connsiteY7" fmla="*/ 6445250 h 6858271"/>
              <a:gd name="connsiteX8" fmla="*/ 10925049 w 12193206"/>
              <a:gd name="connsiteY8" fmla="*/ 6001482 h 6858271"/>
              <a:gd name="connsiteX9" fmla="*/ 10863656 w 12193206"/>
              <a:gd name="connsiteY9" fmla="*/ 5700044 h 6858271"/>
              <a:gd name="connsiteX10" fmla="*/ 11032746 w 12193206"/>
              <a:gd name="connsiteY10" fmla="*/ 6101010 h 6858271"/>
              <a:gd name="connsiteX11" fmla="*/ 10914317 w 12193206"/>
              <a:gd name="connsiteY11" fmla="*/ 6445250 h 6858271"/>
              <a:gd name="connsiteX12" fmla="*/ 11291584 w 12193206"/>
              <a:gd name="connsiteY12" fmla="*/ 6445250 h 6858271"/>
              <a:gd name="connsiteX13" fmla="*/ 11507353 w 12193206"/>
              <a:gd name="connsiteY13" fmla="*/ 5910924 h 6858271"/>
              <a:gd name="connsiteX14" fmla="*/ 11498308 w 12193206"/>
              <a:gd name="connsiteY14" fmla="*/ 5792938 h 6858271"/>
              <a:gd name="connsiteX15" fmla="*/ 11569403 w 12193206"/>
              <a:gd name="connsiteY15" fmla="*/ 6065871 h 6858271"/>
              <a:gd name="connsiteX16" fmla="*/ 11421120 w 12193206"/>
              <a:gd name="connsiteY16" fmla="*/ 6445250 h 6858271"/>
              <a:gd name="connsiteX17" fmla="*/ 11680755 w 12193206"/>
              <a:gd name="connsiteY17" fmla="*/ 6445250 h 6858271"/>
              <a:gd name="connsiteX18" fmla="*/ 11780907 w 12193206"/>
              <a:gd name="connsiteY18" fmla="*/ 6065871 h 6858271"/>
              <a:gd name="connsiteX19" fmla="*/ 11587587 w 12193206"/>
              <a:gd name="connsiteY19" fmla="*/ 5555844 h 6858271"/>
              <a:gd name="connsiteX20" fmla="*/ 11168454 w 12193206"/>
              <a:gd name="connsiteY20" fmla="*/ 5555844 h 6858271"/>
              <a:gd name="connsiteX21" fmla="*/ 11168422 w 12193206"/>
              <a:gd name="connsiteY21" fmla="*/ 5555797 h 6858271"/>
              <a:gd name="connsiteX22" fmla="*/ 11168375 w 12193206"/>
              <a:gd name="connsiteY22" fmla="*/ 5555844 h 6858271"/>
              <a:gd name="connsiteX23" fmla="*/ 11168454 w 12193206"/>
              <a:gd name="connsiteY23" fmla="*/ 5555844 h 6858271"/>
              <a:gd name="connsiteX24" fmla="*/ 11221885 w 12193206"/>
              <a:gd name="connsiteY24" fmla="*/ 5633213 h 6858271"/>
              <a:gd name="connsiteX25" fmla="*/ 11295849 w 12193206"/>
              <a:gd name="connsiteY25" fmla="*/ 5910924 h 6858271"/>
              <a:gd name="connsiteX26" fmla="*/ 11242610 w 12193206"/>
              <a:gd name="connsiteY26" fmla="*/ 6149093 h 6858271"/>
              <a:gd name="connsiteX27" fmla="*/ 11244250 w 12193206"/>
              <a:gd name="connsiteY27" fmla="*/ 6101010 h 6858271"/>
              <a:gd name="connsiteX28" fmla="*/ 11017890 w 12193206"/>
              <a:gd name="connsiteY28" fmla="*/ 5555797 h 6858271"/>
              <a:gd name="connsiteX29" fmla="*/ 9091297 w 12193206"/>
              <a:gd name="connsiteY29" fmla="*/ 5555797 h 6858271"/>
              <a:gd name="connsiteX30" fmla="*/ 8991146 w 12193206"/>
              <a:gd name="connsiteY30" fmla="*/ 5935175 h 6858271"/>
              <a:gd name="connsiteX31" fmla="*/ 9184466 w 12193206"/>
              <a:gd name="connsiteY31" fmla="*/ 6445250 h 6858271"/>
              <a:gd name="connsiteX32" fmla="*/ 9603678 w 12193206"/>
              <a:gd name="connsiteY32" fmla="*/ 6445250 h 6858271"/>
              <a:gd name="connsiteX33" fmla="*/ 9476250 w 12193206"/>
              <a:gd name="connsiteY33" fmla="*/ 6090123 h 6858271"/>
              <a:gd name="connsiteX34" fmla="*/ 9529490 w 12193206"/>
              <a:gd name="connsiteY34" fmla="*/ 5851954 h 6858271"/>
              <a:gd name="connsiteX35" fmla="*/ 9527803 w 12193206"/>
              <a:gd name="connsiteY35" fmla="*/ 5900036 h 6858271"/>
              <a:gd name="connsiteX36" fmla="*/ 9754163 w 12193206"/>
              <a:gd name="connsiteY36" fmla="*/ 6445204 h 6858271"/>
              <a:gd name="connsiteX37" fmla="*/ 10279384 w 12193206"/>
              <a:gd name="connsiteY37" fmla="*/ 6445204 h 6858271"/>
              <a:gd name="connsiteX38" fmla="*/ 10058554 w 12193206"/>
              <a:gd name="connsiteY38" fmla="*/ 5999519 h 6858271"/>
              <a:gd name="connsiteX39" fmla="*/ 10276760 w 12193206"/>
              <a:gd name="connsiteY39" fmla="*/ 5555797 h 6858271"/>
              <a:gd name="connsiteX40" fmla="*/ 9988021 w 12193206"/>
              <a:gd name="connsiteY40" fmla="*/ 5555797 h 6858271"/>
              <a:gd name="connsiteX41" fmla="*/ 9847003 w 12193206"/>
              <a:gd name="connsiteY41" fmla="*/ 5999566 h 6858271"/>
              <a:gd name="connsiteX42" fmla="*/ 9908397 w 12193206"/>
              <a:gd name="connsiteY42" fmla="*/ 6301003 h 6858271"/>
              <a:gd name="connsiteX43" fmla="*/ 9739306 w 12193206"/>
              <a:gd name="connsiteY43" fmla="*/ 5900084 h 6858271"/>
              <a:gd name="connsiteX44" fmla="*/ 9857783 w 12193206"/>
              <a:gd name="connsiteY44" fmla="*/ 5555797 h 6858271"/>
              <a:gd name="connsiteX45" fmla="*/ 9480516 w 12193206"/>
              <a:gd name="connsiteY45" fmla="*/ 5555797 h 6858271"/>
              <a:gd name="connsiteX46" fmla="*/ 9264746 w 12193206"/>
              <a:gd name="connsiteY46" fmla="*/ 6090123 h 6858271"/>
              <a:gd name="connsiteX47" fmla="*/ 9273792 w 12193206"/>
              <a:gd name="connsiteY47" fmla="*/ 6208109 h 6858271"/>
              <a:gd name="connsiteX48" fmla="*/ 9202697 w 12193206"/>
              <a:gd name="connsiteY48" fmla="*/ 5935175 h 6858271"/>
              <a:gd name="connsiteX49" fmla="*/ 9350979 w 12193206"/>
              <a:gd name="connsiteY49" fmla="*/ 5555797 h 6858271"/>
              <a:gd name="connsiteX50" fmla="*/ 0 w 12193206"/>
              <a:gd name="connsiteY50" fmla="*/ 3327036 h 6858271"/>
              <a:gd name="connsiteX51" fmla="*/ 1 w 12193206"/>
              <a:gd name="connsiteY51" fmla="*/ 3327036 h 6858271"/>
              <a:gd name="connsiteX52" fmla="*/ 1 w 12193206"/>
              <a:gd name="connsiteY52" fmla="*/ 6858000 h 6858271"/>
              <a:gd name="connsiteX53" fmla="*/ 619682 w 12193206"/>
              <a:gd name="connsiteY53" fmla="*/ 6858000 h 6858271"/>
              <a:gd name="connsiteX54" fmla="*/ 619633 w 12193206"/>
              <a:gd name="connsiteY54" fmla="*/ 6858271 h 6858271"/>
              <a:gd name="connsiteX55" fmla="*/ 0 w 12193206"/>
              <a:gd name="connsiteY55" fmla="*/ 6858271 h 6858271"/>
              <a:gd name="connsiteX56" fmla="*/ 12192001 w 12193206"/>
              <a:gd name="connsiteY56" fmla="*/ 3326400 h 6858271"/>
              <a:gd name="connsiteX57" fmla="*/ 12193206 w 12193206"/>
              <a:gd name="connsiteY57" fmla="*/ 3326400 h 6858271"/>
              <a:gd name="connsiteX58" fmla="*/ 12193206 w 12193206"/>
              <a:gd name="connsiteY58" fmla="*/ 4886481 h 6858271"/>
              <a:gd name="connsiteX59" fmla="*/ 12192001 w 12193206"/>
              <a:gd name="connsiteY59" fmla="*/ 4884946 h 6858271"/>
              <a:gd name="connsiteX60" fmla="*/ 10588483 w 12193206"/>
              <a:gd name="connsiteY60" fmla="*/ 480472 h 6858271"/>
              <a:gd name="connsiteX61" fmla="*/ 10604900 w 12193206"/>
              <a:gd name="connsiteY61" fmla="*/ 480472 h 6858271"/>
              <a:gd name="connsiteX62" fmla="*/ 10629056 w 12193206"/>
              <a:gd name="connsiteY62" fmla="*/ 490338 h 6858271"/>
              <a:gd name="connsiteX63" fmla="*/ 10637686 w 12193206"/>
              <a:gd name="connsiteY63" fmla="*/ 516973 h 6858271"/>
              <a:gd name="connsiteX64" fmla="*/ 10636513 w 12193206"/>
              <a:gd name="connsiteY64" fmla="*/ 529341 h 6858271"/>
              <a:gd name="connsiteX65" fmla="*/ 10625491 w 12193206"/>
              <a:gd name="connsiteY65" fmla="*/ 547036 h 6858271"/>
              <a:gd name="connsiteX66" fmla="*/ 10615781 w 12193206"/>
              <a:gd name="connsiteY66" fmla="*/ 551761 h 6858271"/>
              <a:gd name="connsiteX67" fmla="*/ 10604900 w 12193206"/>
              <a:gd name="connsiteY67" fmla="*/ 553243 h 6858271"/>
              <a:gd name="connsiteX68" fmla="*/ 10588483 w 12193206"/>
              <a:gd name="connsiteY68" fmla="*/ 553243 h 6858271"/>
              <a:gd name="connsiteX69" fmla="*/ 10588483 w 12193206"/>
              <a:gd name="connsiteY69" fmla="*/ 480518 h 6858271"/>
              <a:gd name="connsiteX70" fmla="*/ 9695137 w 12193206"/>
              <a:gd name="connsiteY70" fmla="*/ 480472 h 6858271"/>
              <a:gd name="connsiteX71" fmla="*/ 9704987 w 12193206"/>
              <a:gd name="connsiteY71" fmla="*/ 480472 h 6858271"/>
              <a:gd name="connsiteX72" fmla="*/ 9748843 w 12193206"/>
              <a:gd name="connsiteY72" fmla="*/ 541153 h 6858271"/>
              <a:gd name="connsiteX73" fmla="*/ 9748843 w 12193206"/>
              <a:gd name="connsiteY73" fmla="*/ 640698 h 6858271"/>
              <a:gd name="connsiteX74" fmla="*/ 9704987 w 12193206"/>
              <a:gd name="connsiteY74" fmla="*/ 701379 h 6858271"/>
              <a:gd name="connsiteX75" fmla="*/ 9695137 w 12193206"/>
              <a:gd name="connsiteY75" fmla="*/ 701379 h 6858271"/>
              <a:gd name="connsiteX76" fmla="*/ 10368688 w 12193206"/>
              <a:gd name="connsiteY76" fmla="*/ 471717 h 6858271"/>
              <a:gd name="connsiteX77" fmla="*/ 10374645 w 12193206"/>
              <a:gd name="connsiteY77" fmla="*/ 471717 h 6858271"/>
              <a:gd name="connsiteX78" fmla="*/ 10374926 w 12193206"/>
              <a:gd name="connsiteY78" fmla="*/ 487189 h 6858271"/>
              <a:gd name="connsiteX79" fmla="*/ 10375536 w 12193206"/>
              <a:gd name="connsiteY79" fmla="*/ 498954 h 6858271"/>
              <a:gd name="connsiteX80" fmla="*/ 10376427 w 12193206"/>
              <a:gd name="connsiteY80" fmla="*/ 511183 h 6858271"/>
              <a:gd name="connsiteX81" fmla="*/ 10388341 w 12193206"/>
              <a:gd name="connsiteY81" fmla="*/ 621057 h 6858271"/>
              <a:gd name="connsiteX82" fmla="*/ 10354945 w 12193206"/>
              <a:gd name="connsiteY82" fmla="*/ 621057 h 6858271"/>
              <a:gd name="connsiteX83" fmla="*/ 10366859 w 12193206"/>
              <a:gd name="connsiteY83" fmla="*/ 511183 h 6858271"/>
              <a:gd name="connsiteX84" fmla="*/ 10366952 w 12193206"/>
              <a:gd name="connsiteY84" fmla="*/ 511137 h 6858271"/>
              <a:gd name="connsiteX85" fmla="*/ 10367844 w 12193206"/>
              <a:gd name="connsiteY85" fmla="*/ 500807 h 6858271"/>
              <a:gd name="connsiteX86" fmla="*/ 10368125 w 12193206"/>
              <a:gd name="connsiteY86" fmla="*/ 494785 h 6858271"/>
              <a:gd name="connsiteX87" fmla="*/ 10368406 w 12193206"/>
              <a:gd name="connsiteY87" fmla="*/ 488763 h 6858271"/>
              <a:gd name="connsiteX88" fmla="*/ 10368688 w 12193206"/>
              <a:gd name="connsiteY88" fmla="*/ 484363 h 6858271"/>
              <a:gd name="connsiteX89" fmla="*/ 9475389 w 12193206"/>
              <a:gd name="connsiteY89" fmla="*/ 471717 h 6858271"/>
              <a:gd name="connsiteX90" fmla="*/ 9481346 w 12193206"/>
              <a:gd name="connsiteY90" fmla="*/ 471717 h 6858271"/>
              <a:gd name="connsiteX91" fmla="*/ 9481628 w 12193206"/>
              <a:gd name="connsiteY91" fmla="*/ 487189 h 6858271"/>
              <a:gd name="connsiteX92" fmla="*/ 9482237 w 12193206"/>
              <a:gd name="connsiteY92" fmla="*/ 498954 h 6858271"/>
              <a:gd name="connsiteX93" fmla="*/ 9483129 w 12193206"/>
              <a:gd name="connsiteY93" fmla="*/ 511183 h 6858271"/>
              <a:gd name="connsiteX94" fmla="*/ 9495042 w 12193206"/>
              <a:gd name="connsiteY94" fmla="*/ 621057 h 6858271"/>
              <a:gd name="connsiteX95" fmla="*/ 9461646 w 12193206"/>
              <a:gd name="connsiteY95" fmla="*/ 621057 h 6858271"/>
              <a:gd name="connsiteX96" fmla="*/ 9473560 w 12193206"/>
              <a:gd name="connsiteY96" fmla="*/ 511183 h 6858271"/>
              <a:gd name="connsiteX97" fmla="*/ 9473654 w 12193206"/>
              <a:gd name="connsiteY97" fmla="*/ 511137 h 6858271"/>
              <a:gd name="connsiteX98" fmla="*/ 9474545 w 12193206"/>
              <a:gd name="connsiteY98" fmla="*/ 500807 h 6858271"/>
              <a:gd name="connsiteX99" fmla="*/ 9474826 w 12193206"/>
              <a:gd name="connsiteY99" fmla="*/ 494785 h 6858271"/>
              <a:gd name="connsiteX100" fmla="*/ 9475108 w 12193206"/>
              <a:gd name="connsiteY100" fmla="*/ 488763 h 6858271"/>
              <a:gd name="connsiteX101" fmla="*/ 9475389 w 12193206"/>
              <a:gd name="connsiteY101" fmla="*/ 484363 h 6858271"/>
              <a:gd name="connsiteX102" fmla="*/ 11514849 w 12193206"/>
              <a:gd name="connsiteY102" fmla="*/ 415715 h 6858271"/>
              <a:gd name="connsiteX103" fmla="*/ 11514849 w 12193206"/>
              <a:gd name="connsiteY103" fmla="*/ 766229 h 6858271"/>
              <a:gd name="connsiteX104" fmla="*/ 11584925 w 12193206"/>
              <a:gd name="connsiteY104" fmla="*/ 766229 h 6858271"/>
              <a:gd name="connsiteX105" fmla="*/ 11584925 w 12193206"/>
              <a:gd name="connsiteY105" fmla="*/ 724678 h 6858271"/>
              <a:gd name="connsiteX106" fmla="*/ 11583705 w 12193206"/>
              <a:gd name="connsiteY106" fmla="*/ 674003 h 6858271"/>
              <a:gd name="connsiteX107" fmla="*/ 11581595 w 12193206"/>
              <a:gd name="connsiteY107" fmla="*/ 636019 h 6858271"/>
              <a:gd name="connsiteX108" fmla="*/ 11579062 w 12193206"/>
              <a:gd name="connsiteY108" fmla="*/ 602436 h 6858271"/>
              <a:gd name="connsiteX109" fmla="*/ 11575919 w 12193206"/>
              <a:gd name="connsiteY109" fmla="*/ 564453 h 6858271"/>
              <a:gd name="connsiteX110" fmla="*/ 11570572 w 12193206"/>
              <a:gd name="connsiteY110" fmla="*/ 508774 h 6858271"/>
              <a:gd name="connsiteX111" fmla="*/ 11565506 w 12193206"/>
              <a:gd name="connsiteY111" fmla="*/ 459905 h 6858271"/>
              <a:gd name="connsiteX112" fmla="*/ 11571463 w 12193206"/>
              <a:gd name="connsiteY112" fmla="*/ 459905 h 6858271"/>
              <a:gd name="connsiteX113" fmla="*/ 11574137 w 12193206"/>
              <a:gd name="connsiteY113" fmla="*/ 484363 h 6858271"/>
              <a:gd name="connsiteX114" fmla="*/ 11577420 w 12193206"/>
              <a:gd name="connsiteY114" fmla="*/ 509979 h 6858271"/>
              <a:gd name="connsiteX115" fmla="*/ 11583987 w 12193206"/>
              <a:gd name="connsiteY115" fmla="*/ 559033 h 6858271"/>
              <a:gd name="connsiteX116" fmla="*/ 11593508 w 12193206"/>
              <a:gd name="connsiteY116" fmla="*/ 618649 h 6858271"/>
              <a:gd name="connsiteX117" fmla="*/ 11599793 w 12193206"/>
              <a:gd name="connsiteY117" fmla="*/ 656215 h 6858271"/>
              <a:gd name="connsiteX118" fmla="*/ 11605891 w 12193206"/>
              <a:gd name="connsiteY118" fmla="*/ 688455 h 6858271"/>
              <a:gd name="connsiteX119" fmla="*/ 11612599 w 12193206"/>
              <a:gd name="connsiteY119" fmla="*/ 721714 h 6858271"/>
              <a:gd name="connsiteX120" fmla="*/ 11622120 w 12193206"/>
              <a:gd name="connsiteY120" fmla="*/ 766183 h 6858271"/>
              <a:gd name="connsiteX121" fmla="*/ 11675826 w 12193206"/>
              <a:gd name="connsiteY121" fmla="*/ 766183 h 6858271"/>
              <a:gd name="connsiteX122" fmla="*/ 11685348 w 12193206"/>
              <a:gd name="connsiteY122" fmla="*/ 721714 h 6858271"/>
              <a:gd name="connsiteX123" fmla="*/ 11690413 w 12193206"/>
              <a:gd name="connsiteY123" fmla="*/ 697580 h 6858271"/>
              <a:gd name="connsiteX124" fmla="*/ 11695198 w 12193206"/>
              <a:gd name="connsiteY124" fmla="*/ 672243 h 6858271"/>
              <a:gd name="connsiteX125" fmla="*/ 11701483 w 12193206"/>
              <a:gd name="connsiteY125" fmla="*/ 637502 h 6858271"/>
              <a:gd name="connsiteX126" fmla="*/ 11707909 w 12193206"/>
              <a:gd name="connsiteY126" fmla="*/ 599518 h 6858271"/>
              <a:gd name="connsiteX127" fmla="*/ 11713444 w 12193206"/>
              <a:gd name="connsiteY127" fmla="*/ 563573 h 6858271"/>
              <a:gd name="connsiteX128" fmla="*/ 11718368 w 12193206"/>
              <a:gd name="connsiteY128" fmla="*/ 527071 h 6858271"/>
              <a:gd name="connsiteX129" fmla="*/ 11722684 w 12193206"/>
              <a:gd name="connsiteY129" fmla="*/ 494368 h 6858271"/>
              <a:gd name="connsiteX130" fmla="*/ 11726577 w 12193206"/>
              <a:gd name="connsiteY130" fmla="*/ 459905 h 6858271"/>
              <a:gd name="connsiteX131" fmla="*/ 11732534 w 12193206"/>
              <a:gd name="connsiteY131" fmla="*/ 459905 h 6858271"/>
              <a:gd name="connsiteX132" fmla="*/ 11730142 w 12193206"/>
              <a:gd name="connsiteY132" fmla="*/ 484363 h 6858271"/>
              <a:gd name="connsiteX133" fmla="*/ 11727468 w 12193206"/>
              <a:gd name="connsiteY133" fmla="*/ 510257 h 6858271"/>
              <a:gd name="connsiteX134" fmla="*/ 11722121 w 12193206"/>
              <a:gd name="connsiteY134" fmla="*/ 564453 h 6858271"/>
              <a:gd name="connsiteX135" fmla="*/ 11717665 w 12193206"/>
              <a:gd name="connsiteY135" fmla="*/ 619807 h 6858271"/>
              <a:gd name="connsiteX136" fmla="*/ 11714382 w 12193206"/>
              <a:gd name="connsiteY136" fmla="*/ 673864 h 6858271"/>
              <a:gd name="connsiteX137" fmla="*/ 11713162 w 12193206"/>
              <a:gd name="connsiteY137" fmla="*/ 724678 h 6858271"/>
              <a:gd name="connsiteX138" fmla="*/ 11713162 w 12193206"/>
              <a:gd name="connsiteY138" fmla="*/ 766229 h 6858271"/>
              <a:gd name="connsiteX139" fmla="*/ 11783238 w 12193206"/>
              <a:gd name="connsiteY139" fmla="*/ 766229 h 6858271"/>
              <a:gd name="connsiteX140" fmla="*/ 11783238 w 12193206"/>
              <a:gd name="connsiteY140" fmla="*/ 415715 h 6858271"/>
              <a:gd name="connsiteX141" fmla="*/ 11684503 w 12193206"/>
              <a:gd name="connsiteY141" fmla="*/ 415715 h 6858271"/>
              <a:gd name="connsiteX142" fmla="*/ 11662130 w 12193206"/>
              <a:gd name="connsiteY142" fmla="*/ 555930 h 6858271"/>
              <a:gd name="connsiteX143" fmla="*/ 11660019 w 12193206"/>
              <a:gd name="connsiteY143" fmla="*/ 570521 h 6858271"/>
              <a:gd name="connsiteX144" fmla="*/ 11658237 w 12193206"/>
              <a:gd name="connsiteY144" fmla="*/ 585992 h 6858271"/>
              <a:gd name="connsiteX145" fmla="*/ 11655235 w 12193206"/>
              <a:gd name="connsiteY145" fmla="*/ 618834 h 6858271"/>
              <a:gd name="connsiteX146" fmla="*/ 11653452 w 12193206"/>
              <a:gd name="connsiteY146" fmla="*/ 654038 h 6858271"/>
              <a:gd name="connsiteX147" fmla="*/ 11652421 w 12193206"/>
              <a:gd name="connsiteY147" fmla="*/ 688779 h 6858271"/>
              <a:gd name="connsiteX148" fmla="*/ 11651952 w 12193206"/>
              <a:gd name="connsiteY148" fmla="*/ 722038 h 6858271"/>
              <a:gd name="connsiteX149" fmla="*/ 11645995 w 12193206"/>
              <a:gd name="connsiteY149" fmla="*/ 722038 h 6858271"/>
              <a:gd name="connsiteX150" fmla="*/ 11645995 w 12193206"/>
              <a:gd name="connsiteY150" fmla="*/ 705826 h 6858271"/>
              <a:gd name="connsiteX151" fmla="*/ 11645713 w 12193206"/>
              <a:gd name="connsiteY151" fmla="*/ 688733 h 6858271"/>
              <a:gd name="connsiteX152" fmla="*/ 11644822 w 12193206"/>
              <a:gd name="connsiteY152" fmla="*/ 663858 h 6858271"/>
              <a:gd name="connsiteX153" fmla="*/ 11644071 w 12193206"/>
              <a:gd name="connsiteY153" fmla="*/ 643523 h 6858271"/>
              <a:gd name="connsiteX154" fmla="*/ 11642711 w 12193206"/>
              <a:gd name="connsiteY154" fmla="*/ 619251 h 6858271"/>
              <a:gd name="connsiteX155" fmla="*/ 11639897 w 12193206"/>
              <a:gd name="connsiteY155" fmla="*/ 584927 h 6858271"/>
              <a:gd name="connsiteX156" fmla="*/ 11636191 w 12193206"/>
              <a:gd name="connsiteY156" fmla="*/ 555930 h 6858271"/>
              <a:gd name="connsiteX157" fmla="*/ 11613537 w 12193206"/>
              <a:gd name="connsiteY157" fmla="*/ 415715 h 6858271"/>
              <a:gd name="connsiteX158" fmla="*/ 11318600 w 12193206"/>
              <a:gd name="connsiteY158" fmla="*/ 415715 h 6858271"/>
              <a:gd name="connsiteX159" fmla="*/ 11318600 w 12193206"/>
              <a:gd name="connsiteY159" fmla="*/ 766229 h 6858271"/>
              <a:gd name="connsiteX160" fmla="*/ 11467710 w 12193206"/>
              <a:gd name="connsiteY160" fmla="*/ 766229 h 6858271"/>
              <a:gd name="connsiteX161" fmla="*/ 11467710 w 12193206"/>
              <a:gd name="connsiteY161" fmla="*/ 701425 h 6858271"/>
              <a:gd name="connsiteX162" fmla="*/ 11467710 w 12193206"/>
              <a:gd name="connsiteY162" fmla="*/ 701379 h 6858271"/>
              <a:gd name="connsiteX163" fmla="*/ 11388676 w 12193206"/>
              <a:gd name="connsiteY163" fmla="*/ 701379 h 6858271"/>
              <a:gd name="connsiteX164" fmla="*/ 11388676 w 12193206"/>
              <a:gd name="connsiteY164" fmla="*/ 612117 h 6858271"/>
              <a:gd name="connsiteX165" fmla="*/ 11460252 w 12193206"/>
              <a:gd name="connsiteY165" fmla="*/ 612117 h 6858271"/>
              <a:gd name="connsiteX166" fmla="*/ 11460252 w 12193206"/>
              <a:gd name="connsiteY166" fmla="*/ 547314 h 6858271"/>
              <a:gd name="connsiteX167" fmla="*/ 11388676 w 12193206"/>
              <a:gd name="connsiteY167" fmla="*/ 547314 h 6858271"/>
              <a:gd name="connsiteX168" fmla="*/ 11388676 w 12193206"/>
              <a:gd name="connsiteY168" fmla="*/ 480472 h 6858271"/>
              <a:gd name="connsiteX169" fmla="*/ 11466209 w 12193206"/>
              <a:gd name="connsiteY169" fmla="*/ 480472 h 6858271"/>
              <a:gd name="connsiteX170" fmla="*/ 11466209 w 12193206"/>
              <a:gd name="connsiteY170" fmla="*/ 415715 h 6858271"/>
              <a:gd name="connsiteX171" fmla="*/ 10759919 w 12193206"/>
              <a:gd name="connsiteY171" fmla="*/ 415715 h 6858271"/>
              <a:gd name="connsiteX172" fmla="*/ 10759919 w 12193206"/>
              <a:gd name="connsiteY172" fmla="*/ 766229 h 6858271"/>
              <a:gd name="connsiteX173" fmla="*/ 10909029 w 12193206"/>
              <a:gd name="connsiteY173" fmla="*/ 766229 h 6858271"/>
              <a:gd name="connsiteX174" fmla="*/ 10909029 w 12193206"/>
              <a:gd name="connsiteY174" fmla="*/ 701425 h 6858271"/>
              <a:gd name="connsiteX175" fmla="*/ 10909029 w 12193206"/>
              <a:gd name="connsiteY175" fmla="*/ 701379 h 6858271"/>
              <a:gd name="connsiteX176" fmla="*/ 10829995 w 12193206"/>
              <a:gd name="connsiteY176" fmla="*/ 701379 h 6858271"/>
              <a:gd name="connsiteX177" fmla="*/ 10829995 w 12193206"/>
              <a:gd name="connsiteY177" fmla="*/ 612117 h 6858271"/>
              <a:gd name="connsiteX178" fmla="*/ 10901571 w 12193206"/>
              <a:gd name="connsiteY178" fmla="*/ 612117 h 6858271"/>
              <a:gd name="connsiteX179" fmla="*/ 10901571 w 12193206"/>
              <a:gd name="connsiteY179" fmla="*/ 547314 h 6858271"/>
              <a:gd name="connsiteX180" fmla="*/ 10829995 w 12193206"/>
              <a:gd name="connsiteY180" fmla="*/ 547314 h 6858271"/>
              <a:gd name="connsiteX181" fmla="*/ 10829995 w 12193206"/>
              <a:gd name="connsiteY181" fmla="*/ 480472 h 6858271"/>
              <a:gd name="connsiteX182" fmla="*/ 10907528 w 12193206"/>
              <a:gd name="connsiteY182" fmla="*/ 480472 h 6858271"/>
              <a:gd name="connsiteX183" fmla="*/ 10907528 w 12193206"/>
              <a:gd name="connsiteY183" fmla="*/ 415715 h 6858271"/>
              <a:gd name="connsiteX184" fmla="*/ 10518407 w 12193206"/>
              <a:gd name="connsiteY184" fmla="*/ 415715 h 6858271"/>
              <a:gd name="connsiteX185" fmla="*/ 10518407 w 12193206"/>
              <a:gd name="connsiteY185" fmla="*/ 766229 h 6858271"/>
              <a:gd name="connsiteX186" fmla="*/ 10588483 w 12193206"/>
              <a:gd name="connsiteY186" fmla="*/ 766229 h 6858271"/>
              <a:gd name="connsiteX187" fmla="*/ 10588483 w 12193206"/>
              <a:gd name="connsiteY187" fmla="*/ 618093 h 6858271"/>
              <a:gd name="connsiteX188" fmla="*/ 10611138 w 12193206"/>
              <a:gd name="connsiteY188" fmla="*/ 618093 h 6858271"/>
              <a:gd name="connsiteX189" fmla="*/ 10652602 w 12193206"/>
              <a:gd name="connsiteY189" fmla="*/ 766229 h 6858271"/>
              <a:gd name="connsiteX190" fmla="*/ 10722677 w 12193206"/>
              <a:gd name="connsiteY190" fmla="*/ 766229 h 6858271"/>
              <a:gd name="connsiteX191" fmla="*/ 10687170 w 12193206"/>
              <a:gd name="connsiteY191" fmla="*/ 625458 h 6858271"/>
              <a:gd name="connsiteX192" fmla="*/ 10685247 w 12193206"/>
              <a:gd name="connsiteY192" fmla="*/ 619575 h 6858271"/>
              <a:gd name="connsiteX193" fmla="*/ 10682714 w 12193206"/>
              <a:gd name="connsiteY193" fmla="*/ 613692 h 6858271"/>
              <a:gd name="connsiteX194" fmla="*/ 10666298 w 12193206"/>
              <a:gd name="connsiteY194" fmla="*/ 595720 h 6858271"/>
              <a:gd name="connsiteX195" fmla="*/ 10644534 w 12193206"/>
              <a:gd name="connsiteY195" fmla="*/ 588957 h 6858271"/>
              <a:gd name="connsiteX196" fmla="*/ 10644534 w 12193206"/>
              <a:gd name="connsiteY196" fmla="*/ 584232 h 6858271"/>
              <a:gd name="connsiteX197" fmla="*/ 10666298 w 12193206"/>
              <a:gd name="connsiteY197" fmla="*/ 578905 h 6858271"/>
              <a:gd name="connsiteX198" fmla="*/ 10684356 w 12193206"/>
              <a:gd name="connsiteY198" fmla="*/ 567417 h 6858271"/>
              <a:gd name="connsiteX199" fmla="*/ 10696739 w 12193206"/>
              <a:gd name="connsiteY199" fmla="*/ 551807 h 6858271"/>
              <a:gd name="connsiteX200" fmla="*/ 10707761 w 12193206"/>
              <a:gd name="connsiteY200" fmla="*/ 507060 h 6858271"/>
              <a:gd name="connsiteX201" fmla="*/ 10703868 w 12193206"/>
              <a:gd name="connsiteY201" fmla="*/ 476998 h 6858271"/>
              <a:gd name="connsiteX202" fmla="*/ 10703915 w 12193206"/>
              <a:gd name="connsiteY202" fmla="*/ 476952 h 6858271"/>
              <a:gd name="connsiteX203" fmla="*/ 10692424 w 12193206"/>
              <a:gd name="connsiteY203" fmla="*/ 451938 h 6858271"/>
              <a:gd name="connsiteX204" fmla="*/ 10674365 w 12193206"/>
              <a:gd name="connsiteY204" fmla="*/ 432483 h 6858271"/>
              <a:gd name="connsiteX205" fmla="*/ 10650350 w 12193206"/>
              <a:gd name="connsiteY205" fmla="*/ 419976 h 6858271"/>
              <a:gd name="connsiteX206" fmla="*/ 10622770 w 12193206"/>
              <a:gd name="connsiteY206" fmla="*/ 415715 h 6858271"/>
              <a:gd name="connsiteX207" fmla="*/ 10321643 w 12193206"/>
              <a:gd name="connsiteY207" fmla="*/ 415715 h 6858271"/>
              <a:gd name="connsiteX208" fmla="*/ 10266154 w 12193206"/>
              <a:gd name="connsiteY208" fmla="*/ 766229 h 6858271"/>
              <a:gd name="connsiteX209" fmla="*/ 10336230 w 12193206"/>
              <a:gd name="connsiteY209" fmla="*/ 766229 h 6858271"/>
              <a:gd name="connsiteX210" fmla="*/ 10336230 w 12193206"/>
              <a:gd name="connsiteY210" fmla="*/ 766183 h 6858271"/>
              <a:gd name="connsiteX211" fmla="*/ 10346690 w 12193206"/>
              <a:gd name="connsiteY211" fmla="*/ 685769 h 6858271"/>
              <a:gd name="connsiteX212" fmla="*/ 10396784 w 12193206"/>
              <a:gd name="connsiteY212" fmla="*/ 685769 h 6858271"/>
              <a:gd name="connsiteX213" fmla="*/ 10407244 w 12193206"/>
              <a:gd name="connsiteY213" fmla="*/ 766183 h 6858271"/>
              <a:gd name="connsiteX214" fmla="*/ 10477319 w 12193206"/>
              <a:gd name="connsiteY214" fmla="*/ 766183 h 6858271"/>
              <a:gd name="connsiteX215" fmla="*/ 10421831 w 12193206"/>
              <a:gd name="connsiteY215" fmla="*/ 415715 h 6858271"/>
              <a:gd name="connsiteX216" fmla="*/ 9935242 w 12193206"/>
              <a:gd name="connsiteY216" fmla="*/ 415715 h 6858271"/>
              <a:gd name="connsiteX217" fmla="*/ 9984727 w 12193206"/>
              <a:gd name="connsiteY217" fmla="*/ 766229 h 6858271"/>
              <a:gd name="connsiteX218" fmla="*/ 10070046 w 12193206"/>
              <a:gd name="connsiteY218" fmla="*/ 766229 h 6858271"/>
              <a:gd name="connsiteX219" fmla="*/ 10082851 w 12193206"/>
              <a:gd name="connsiteY219" fmla="*/ 661959 h 6858271"/>
              <a:gd name="connsiteX220" fmla="*/ 10084352 w 12193206"/>
              <a:gd name="connsiteY220" fmla="*/ 650194 h 6858271"/>
              <a:gd name="connsiteX221" fmla="*/ 10084352 w 12193206"/>
              <a:gd name="connsiteY221" fmla="*/ 650147 h 6858271"/>
              <a:gd name="connsiteX222" fmla="*/ 10085525 w 12193206"/>
              <a:gd name="connsiteY222" fmla="*/ 637780 h 6858271"/>
              <a:gd name="connsiteX223" fmla="*/ 10087635 w 12193206"/>
              <a:gd name="connsiteY223" fmla="*/ 611423 h 6858271"/>
              <a:gd name="connsiteX224" fmla="*/ 10089418 w 12193206"/>
              <a:gd name="connsiteY224" fmla="*/ 585066 h 6858271"/>
              <a:gd name="connsiteX225" fmla="*/ 10090450 w 12193206"/>
              <a:gd name="connsiteY225" fmla="*/ 558431 h 6858271"/>
              <a:gd name="connsiteX226" fmla="*/ 10090590 w 12193206"/>
              <a:gd name="connsiteY226" fmla="*/ 534714 h 6858271"/>
              <a:gd name="connsiteX227" fmla="*/ 10096547 w 12193206"/>
              <a:gd name="connsiteY227" fmla="*/ 534714 h 6858271"/>
              <a:gd name="connsiteX228" fmla="*/ 10096829 w 12193206"/>
              <a:gd name="connsiteY228" fmla="*/ 546480 h 6858271"/>
              <a:gd name="connsiteX229" fmla="*/ 10097110 w 12193206"/>
              <a:gd name="connsiteY229" fmla="*/ 558848 h 6858271"/>
              <a:gd name="connsiteX230" fmla="*/ 10098001 w 12193206"/>
              <a:gd name="connsiteY230" fmla="*/ 585066 h 6858271"/>
              <a:gd name="connsiteX231" fmla="*/ 10099784 w 12193206"/>
              <a:gd name="connsiteY231" fmla="*/ 611562 h 6858271"/>
              <a:gd name="connsiteX232" fmla="*/ 10100956 w 12193206"/>
              <a:gd name="connsiteY232" fmla="*/ 628191 h 6858271"/>
              <a:gd name="connsiteX233" fmla="*/ 10102739 w 12193206"/>
              <a:gd name="connsiteY233" fmla="*/ 646442 h 6858271"/>
              <a:gd name="connsiteX234" fmla="*/ 10104240 w 12193206"/>
              <a:gd name="connsiteY234" fmla="*/ 661913 h 6858271"/>
              <a:gd name="connsiteX235" fmla="*/ 10116763 w 12193206"/>
              <a:gd name="connsiteY235" fmla="*/ 766183 h 6858271"/>
              <a:gd name="connsiteX236" fmla="*/ 10202036 w 12193206"/>
              <a:gd name="connsiteY236" fmla="*/ 766183 h 6858271"/>
              <a:gd name="connsiteX237" fmla="*/ 10251661 w 12193206"/>
              <a:gd name="connsiteY237" fmla="*/ 415715 h 6858271"/>
              <a:gd name="connsiteX238" fmla="*/ 10181585 w 12193206"/>
              <a:gd name="connsiteY238" fmla="*/ 415715 h 6858271"/>
              <a:gd name="connsiteX239" fmla="*/ 10160713 w 12193206"/>
              <a:gd name="connsiteY239" fmla="*/ 594469 h 6858271"/>
              <a:gd name="connsiteX240" fmla="*/ 10160103 w 12193206"/>
              <a:gd name="connsiteY240" fmla="*/ 599935 h 6858271"/>
              <a:gd name="connsiteX241" fmla="*/ 10159822 w 12193206"/>
              <a:gd name="connsiteY241" fmla="*/ 605679 h 6858271"/>
              <a:gd name="connsiteX242" fmla="*/ 10158790 w 12193206"/>
              <a:gd name="connsiteY242" fmla="*/ 618325 h 6858271"/>
              <a:gd name="connsiteX243" fmla="*/ 10158368 w 12193206"/>
              <a:gd name="connsiteY243" fmla="*/ 631295 h 6858271"/>
              <a:gd name="connsiteX244" fmla="*/ 10158368 w 12193206"/>
              <a:gd name="connsiteY244" fmla="*/ 636899 h 6858271"/>
              <a:gd name="connsiteX245" fmla="*/ 10158086 w 12193206"/>
              <a:gd name="connsiteY245" fmla="*/ 642180 h 6858271"/>
              <a:gd name="connsiteX246" fmla="*/ 10158086 w 12193206"/>
              <a:gd name="connsiteY246" fmla="*/ 650703 h 6858271"/>
              <a:gd name="connsiteX247" fmla="*/ 10158696 w 12193206"/>
              <a:gd name="connsiteY247" fmla="*/ 721992 h 6858271"/>
              <a:gd name="connsiteX248" fmla="*/ 10152739 w 12193206"/>
              <a:gd name="connsiteY248" fmla="*/ 721992 h 6858271"/>
              <a:gd name="connsiteX249" fmla="*/ 10152739 w 12193206"/>
              <a:gd name="connsiteY249" fmla="*/ 709624 h 6858271"/>
              <a:gd name="connsiteX250" fmla="*/ 10152458 w 12193206"/>
              <a:gd name="connsiteY250" fmla="*/ 696978 h 6858271"/>
              <a:gd name="connsiteX251" fmla="*/ 10151848 w 12193206"/>
              <a:gd name="connsiteY251" fmla="*/ 670482 h 6858271"/>
              <a:gd name="connsiteX252" fmla="*/ 10150675 w 12193206"/>
              <a:gd name="connsiteY252" fmla="*/ 643987 h 6858271"/>
              <a:gd name="connsiteX253" fmla="*/ 10148893 w 12193206"/>
              <a:gd name="connsiteY253" fmla="*/ 618232 h 6858271"/>
              <a:gd name="connsiteX254" fmla="*/ 10146219 w 12193206"/>
              <a:gd name="connsiteY254" fmla="*/ 594840 h 6858271"/>
              <a:gd name="connsiteX255" fmla="*/ 10120422 w 12193206"/>
              <a:gd name="connsiteY255" fmla="*/ 415715 h 6858271"/>
              <a:gd name="connsiteX256" fmla="*/ 10066435 w 12193206"/>
              <a:gd name="connsiteY256" fmla="*/ 415715 h 6858271"/>
              <a:gd name="connsiteX257" fmla="*/ 10040778 w 12193206"/>
              <a:gd name="connsiteY257" fmla="*/ 594793 h 6858271"/>
              <a:gd name="connsiteX258" fmla="*/ 10038104 w 12193206"/>
              <a:gd name="connsiteY258" fmla="*/ 618186 h 6858271"/>
              <a:gd name="connsiteX259" fmla="*/ 10036322 w 12193206"/>
              <a:gd name="connsiteY259" fmla="*/ 643940 h 6858271"/>
              <a:gd name="connsiteX260" fmla="*/ 10035149 w 12193206"/>
              <a:gd name="connsiteY260" fmla="*/ 670436 h 6858271"/>
              <a:gd name="connsiteX261" fmla="*/ 10034539 w 12193206"/>
              <a:gd name="connsiteY261" fmla="*/ 696932 h 6858271"/>
              <a:gd name="connsiteX262" fmla="*/ 10034539 w 12193206"/>
              <a:gd name="connsiteY262" fmla="*/ 709578 h 6858271"/>
              <a:gd name="connsiteX263" fmla="*/ 10034258 w 12193206"/>
              <a:gd name="connsiteY263" fmla="*/ 721946 h 6858271"/>
              <a:gd name="connsiteX264" fmla="*/ 10028301 w 12193206"/>
              <a:gd name="connsiteY264" fmla="*/ 721946 h 6858271"/>
              <a:gd name="connsiteX265" fmla="*/ 10028582 w 12193206"/>
              <a:gd name="connsiteY265" fmla="*/ 660384 h 6858271"/>
              <a:gd name="connsiteX266" fmla="*/ 10028582 w 12193206"/>
              <a:gd name="connsiteY266" fmla="*/ 637131 h 6858271"/>
              <a:gd name="connsiteX267" fmla="*/ 10028301 w 12193206"/>
              <a:gd name="connsiteY267" fmla="*/ 630044 h 6858271"/>
              <a:gd name="connsiteX268" fmla="*/ 10028160 w 12193206"/>
              <a:gd name="connsiteY268" fmla="*/ 623420 h 6858271"/>
              <a:gd name="connsiteX269" fmla="*/ 10028020 w 12193206"/>
              <a:gd name="connsiteY269" fmla="*/ 616796 h 6858271"/>
              <a:gd name="connsiteX270" fmla="*/ 10027128 w 12193206"/>
              <a:gd name="connsiteY270" fmla="*/ 605030 h 6858271"/>
              <a:gd name="connsiteX271" fmla="*/ 10026237 w 12193206"/>
              <a:gd name="connsiteY271" fmla="*/ 594423 h 6858271"/>
              <a:gd name="connsiteX272" fmla="*/ 10005318 w 12193206"/>
              <a:gd name="connsiteY272" fmla="*/ 415715 h 6858271"/>
              <a:gd name="connsiteX273" fmla="*/ 9625062 w 12193206"/>
              <a:gd name="connsiteY273" fmla="*/ 415715 h 6858271"/>
              <a:gd name="connsiteX274" fmla="*/ 9625062 w 12193206"/>
              <a:gd name="connsiteY274" fmla="*/ 766183 h 6858271"/>
              <a:gd name="connsiteX275" fmla="*/ 9720794 w 12193206"/>
              <a:gd name="connsiteY275" fmla="*/ 766183 h 6858271"/>
              <a:gd name="connsiteX276" fmla="*/ 9754800 w 12193206"/>
              <a:gd name="connsiteY276" fmla="*/ 760578 h 6858271"/>
              <a:gd name="connsiteX277" fmla="*/ 9782239 w 12193206"/>
              <a:gd name="connsiteY277" fmla="*/ 744828 h 6858271"/>
              <a:gd name="connsiteX278" fmla="*/ 9802221 w 12193206"/>
              <a:gd name="connsiteY278" fmla="*/ 719074 h 6858271"/>
              <a:gd name="connsiteX279" fmla="*/ 9814744 w 12193206"/>
              <a:gd name="connsiteY279" fmla="*/ 684610 h 6858271"/>
              <a:gd name="connsiteX280" fmla="*/ 9818919 w 12193206"/>
              <a:gd name="connsiteY280" fmla="*/ 640744 h 6858271"/>
              <a:gd name="connsiteX281" fmla="*/ 9818919 w 12193206"/>
              <a:gd name="connsiteY281" fmla="*/ 541199 h 6858271"/>
              <a:gd name="connsiteX282" fmla="*/ 9814744 w 12193206"/>
              <a:gd name="connsiteY282" fmla="*/ 497611 h 6858271"/>
              <a:gd name="connsiteX283" fmla="*/ 9802361 w 12193206"/>
              <a:gd name="connsiteY283" fmla="*/ 463148 h 6858271"/>
              <a:gd name="connsiteX284" fmla="*/ 9782239 w 12193206"/>
              <a:gd name="connsiteY284" fmla="*/ 436930 h 6858271"/>
              <a:gd name="connsiteX285" fmla="*/ 9720794 w 12193206"/>
              <a:gd name="connsiteY285" fmla="*/ 415715 h 6858271"/>
              <a:gd name="connsiteX286" fmla="*/ 9428250 w 12193206"/>
              <a:gd name="connsiteY286" fmla="*/ 415715 h 6858271"/>
              <a:gd name="connsiteX287" fmla="*/ 9372762 w 12193206"/>
              <a:gd name="connsiteY287" fmla="*/ 766229 h 6858271"/>
              <a:gd name="connsiteX288" fmla="*/ 9442838 w 12193206"/>
              <a:gd name="connsiteY288" fmla="*/ 766229 h 6858271"/>
              <a:gd name="connsiteX289" fmla="*/ 9442931 w 12193206"/>
              <a:gd name="connsiteY289" fmla="*/ 766183 h 6858271"/>
              <a:gd name="connsiteX290" fmla="*/ 9453391 w 12193206"/>
              <a:gd name="connsiteY290" fmla="*/ 685769 h 6858271"/>
              <a:gd name="connsiteX291" fmla="*/ 9503485 w 12193206"/>
              <a:gd name="connsiteY291" fmla="*/ 685769 h 6858271"/>
              <a:gd name="connsiteX292" fmla="*/ 9513898 w 12193206"/>
              <a:gd name="connsiteY292" fmla="*/ 766183 h 6858271"/>
              <a:gd name="connsiteX293" fmla="*/ 9583974 w 12193206"/>
              <a:gd name="connsiteY293" fmla="*/ 766183 h 6858271"/>
              <a:gd name="connsiteX294" fmla="*/ 9528485 w 12193206"/>
              <a:gd name="connsiteY294" fmla="*/ 415715 h 6858271"/>
              <a:gd name="connsiteX295" fmla="*/ 9187114 w 12193206"/>
              <a:gd name="connsiteY295" fmla="*/ 415715 h 6858271"/>
              <a:gd name="connsiteX296" fmla="*/ 9187114 w 12193206"/>
              <a:gd name="connsiteY296" fmla="*/ 480518 h 6858271"/>
              <a:gd name="connsiteX297" fmla="*/ 9242273 w 12193206"/>
              <a:gd name="connsiteY297" fmla="*/ 480518 h 6858271"/>
              <a:gd name="connsiteX298" fmla="*/ 9242273 w 12193206"/>
              <a:gd name="connsiteY298" fmla="*/ 766229 h 6858271"/>
              <a:gd name="connsiteX299" fmla="*/ 9312349 w 12193206"/>
              <a:gd name="connsiteY299" fmla="*/ 766229 h 6858271"/>
              <a:gd name="connsiteX300" fmla="*/ 9312396 w 12193206"/>
              <a:gd name="connsiteY300" fmla="*/ 766183 h 6858271"/>
              <a:gd name="connsiteX301" fmla="*/ 9312396 w 12193206"/>
              <a:gd name="connsiteY301" fmla="*/ 480472 h 6858271"/>
              <a:gd name="connsiteX302" fmla="*/ 9367556 w 12193206"/>
              <a:gd name="connsiteY302" fmla="*/ 480472 h 6858271"/>
              <a:gd name="connsiteX303" fmla="*/ 9367556 w 12193206"/>
              <a:gd name="connsiteY303" fmla="*/ 415715 h 6858271"/>
              <a:gd name="connsiteX304" fmla="*/ 11108984 w 12193206"/>
              <a:gd name="connsiteY304" fmla="*/ 412750 h 6858271"/>
              <a:gd name="connsiteX305" fmla="*/ 11079012 w 12193206"/>
              <a:gd name="connsiteY305" fmla="*/ 415112 h 6858271"/>
              <a:gd name="connsiteX306" fmla="*/ 11051432 w 12193206"/>
              <a:gd name="connsiteY306" fmla="*/ 421597 h 6858271"/>
              <a:gd name="connsiteX307" fmla="*/ 11007435 w 12193206"/>
              <a:gd name="connsiteY307" fmla="*/ 444573 h 6858271"/>
              <a:gd name="connsiteX308" fmla="*/ 10968833 w 12193206"/>
              <a:gd name="connsiteY308" fmla="*/ 485197 h 6858271"/>
              <a:gd name="connsiteX309" fmla="*/ 10946318 w 12193206"/>
              <a:gd name="connsiteY309" fmla="*/ 533649 h 6858271"/>
              <a:gd name="connsiteX310" fmla="*/ 10938438 w 12193206"/>
              <a:gd name="connsiteY310" fmla="*/ 590949 h 6858271"/>
              <a:gd name="connsiteX311" fmla="*/ 10946787 w 12193206"/>
              <a:gd name="connsiteY311" fmla="*/ 648665 h 6858271"/>
              <a:gd name="connsiteX312" fmla="*/ 10972116 w 12193206"/>
              <a:gd name="connsiteY312" fmla="*/ 701101 h 6858271"/>
              <a:gd name="connsiteX313" fmla="*/ 11005793 w 12193206"/>
              <a:gd name="connsiteY313" fmla="*/ 735842 h 6858271"/>
              <a:gd name="connsiteX314" fmla="*/ 11052323 w 12193206"/>
              <a:gd name="connsiteY314" fmla="*/ 760439 h 6858271"/>
              <a:gd name="connsiteX315" fmla="*/ 11106920 w 12193206"/>
              <a:gd name="connsiteY315" fmla="*/ 769101 h 6858271"/>
              <a:gd name="connsiteX316" fmla="*/ 11159406 w 12193206"/>
              <a:gd name="connsiteY316" fmla="*/ 761458 h 6858271"/>
              <a:gd name="connsiteX317" fmla="*/ 11205044 w 12193206"/>
              <a:gd name="connsiteY317" fmla="*/ 740567 h 6858271"/>
              <a:gd name="connsiteX318" fmla="*/ 11241442 w 12193206"/>
              <a:gd name="connsiteY318" fmla="*/ 708744 h 6858271"/>
              <a:gd name="connsiteX319" fmla="*/ 11265598 w 12193206"/>
              <a:gd name="connsiteY319" fmla="*/ 668815 h 6858271"/>
              <a:gd name="connsiteX320" fmla="*/ 11274229 w 12193206"/>
              <a:gd name="connsiteY320" fmla="*/ 623605 h 6858271"/>
              <a:gd name="connsiteX321" fmla="*/ 11274229 w 12193206"/>
              <a:gd name="connsiteY321" fmla="*/ 579739 h 6858271"/>
              <a:gd name="connsiteX322" fmla="*/ 11109312 w 12193206"/>
              <a:gd name="connsiteY322" fmla="*/ 579739 h 6858271"/>
              <a:gd name="connsiteX323" fmla="*/ 11109265 w 12193206"/>
              <a:gd name="connsiteY323" fmla="*/ 579739 h 6858271"/>
              <a:gd name="connsiteX324" fmla="*/ 11109265 w 12193206"/>
              <a:gd name="connsiteY324" fmla="*/ 638660 h 6858271"/>
              <a:gd name="connsiteX325" fmla="*/ 11200213 w 12193206"/>
              <a:gd name="connsiteY325" fmla="*/ 638660 h 6858271"/>
              <a:gd name="connsiteX326" fmla="*/ 11190691 w 12193206"/>
              <a:gd name="connsiteY326" fmla="*/ 659551 h 6858271"/>
              <a:gd name="connsiteX327" fmla="*/ 11175917 w 12193206"/>
              <a:gd name="connsiteY327" fmla="*/ 677384 h 6858271"/>
              <a:gd name="connsiteX328" fmla="*/ 11157295 w 12193206"/>
              <a:gd name="connsiteY328" fmla="*/ 690215 h 6858271"/>
              <a:gd name="connsiteX329" fmla="*/ 11134640 w 12193206"/>
              <a:gd name="connsiteY329" fmla="*/ 698461 h 6858271"/>
              <a:gd name="connsiteX330" fmla="*/ 11109312 w 12193206"/>
              <a:gd name="connsiteY330" fmla="*/ 701425 h 6858271"/>
              <a:gd name="connsiteX331" fmla="*/ 11075587 w 12193206"/>
              <a:gd name="connsiteY331" fmla="*/ 696098 h 6858271"/>
              <a:gd name="connsiteX332" fmla="*/ 11046788 w 12193206"/>
              <a:gd name="connsiteY332" fmla="*/ 680488 h 6858271"/>
              <a:gd name="connsiteX333" fmla="*/ 11026666 w 12193206"/>
              <a:gd name="connsiteY333" fmla="*/ 657790 h 6858271"/>
              <a:gd name="connsiteX334" fmla="*/ 11013673 w 12193206"/>
              <a:gd name="connsiteY334" fmla="*/ 629210 h 6858271"/>
              <a:gd name="connsiteX335" fmla="*/ 11008467 w 12193206"/>
              <a:gd name="connsiteY335" fmla="*/ 591504 h 6858271"/>
              <a:gd name="connsiteX336" fmla="*/ 11013251 w 12193206"/>
              <a:gd name="connsiteY336" fmla="*/ 554679 h 6858271"/>
              <a:gd name="connsiteX337" fmla="*/ 11048148 w 12193206"/>
              <a:gd name="connsiteY337" fmla="*/ 500483 h 6858271"/>
              <a:gd name="connsiteX338" fmla="*/ 11076197 w 12193206"/>
              <a:gd name="connsiteY338" fmla="*/ 485614 h 6858271"/>
              <a:gd name="connsiteX339" fmla="*/ 11109031 w 12193206"/>
              <a:gd name="connsiteY339" fmla="*/ 480472 h 6858271"/>
              <a:gd name="connsiteX340" fmla="*/ 11134687 w 12193206"/>
              <a:gd name="connsiteY340" fmla="*/ 483437 h 6858271"/>
              <a:gd name="connsiteX341" fmla="*/ 11175260 w 12193206"/>
              <a:gd name="connsiteY341" fmla="*/ 505532 h 6858271"/>
              <a:gd name="connsiteX342" fmla="*/ 11189707 w 12193206"/>
              <a:gd name="connsiteY342" fmla="*/ 525404 h 6858271"/>
              <a:gd name="connsiteX343" fmla="*/ 11196742 w 12193206"/>
              <a:gd name="connsiteY343" fmla="*/ 545276 h 6858271"/>
              <a:gd name="connsiteX344" fmla="*/ 11268319 w 12193206"/>
              <a:gd name="connsiteY344" fmla="*/ 545276 h 6858271"/>
              <a:gd name="connsiteX345" fmla="*/ 11263112 w 12193206"/>
              <a:gd name="connsiteY345" fmla="*/ 521698 h 6858271"/>
              <a:gd name="connsiteX346" fmla="*/ 11254904 w 12193206"/>
              <a:gd name="connsiteY346" fmla="*/ 500205 h 6858271"/>
              <a:gd name="connsiteX347" fmla="*/ 11229998 w 12193206"/>
              <a:gd name="connsiteY347" fmla="*/ 462777 h 6858271"/>
              <a:gd name="connsiteX348" fmla="*/ 11197352 w 12193206"/>
              <a:gd name="connsiteY348" fmla="*/ 435957 h 6858271"/>
              <a:gd name="connsiteX349" fmla="*/ 11156029 w 12193206"/>
              <a:gd name="connsiteY349" fmla="*/ 418587 h 6858271"/>
              <a:gd name="connsiteX350" fmla="*/ 11108984 w 12193206"/>
              <a:gd name="connsiteY350" fmla="*/ 412750 h 6858271"/>
              <a:gd name="connsiteX351" fmla="*/ 9082094 w 12193206"/>
              <a:gd name="connsiteY351" fmla="*/ 412750 h 6858271"/>
              <a:gd name="connsiteX352" fmla="*/ 9050809 w 12193206"/>
              <a:gd name="connsiteY352" fmla="*/ 416270 h 6858271"/>
              <a:gd name="connsiteX353" fmla="*/ 9008454 w 12193206"/>
              <a:gd name="connsiteY353" fmla="*/ 443971 h 6858271"/>
              <a:gd name="connsiteX354" fmla="*/ 8997572 w 12193206"/>
              <a:gd name="connsiteY354" fmla="*/ 468567 h 6858271"/>
              <a:gd name="connsiteX355" fmla="*/ 8994148 w 12193206"/>
              <a:gd name="connsiteY355" fmla="*/ 498769 h 6858271"/>
              <a:gd name="connsiteX356" fmla="*/ 8994617 w 12193206"/>
              <a:gd name="connsiteY356" fmla="*/ 510859 h 6858271"/>
              <a:gd name="connsiteX357" fmla="*/ 8996259 w 12193206"/>
              <a:gd name="connsiteY357" fmla="*/ 522069 h 6858271"/>
              <a:gd name="connsiteX358" fmla="*/ 9003576 w 12193206"/>
              <a:gd name="connsiteY358" fmla="*/ 543423 h 6858271"/>
              <a:gd name="connsiteX359" fmla="*/ 9017131 w 12193206"/>
              <a:gd name="connsiteY359" fmla="*/ 565055 h 6858271"/>
              <a:gd name="connsiteX360" fmla="*/ 9038144 w 12193206"/>
              <a:gd name="connsiteY360" fmla="*/ 588771 h 6858271"/>
              <a:gd name="connsiteX361" fmla="*/ 9067225 w 12193206"/>
              <a:gd name="connsiteY361" fmla="*/ 615731 h 6858271"/>
              <a:gd name="connsiteX362" fmla="*/ 9077216 w 12193206"/>
              <a:gd name="connsiteY362" fmla="*/ 624578 h 6858271"/>
              <a:gd name="connsiteX363" fmla="*/ 9085706 w 12193206"/>
              <a:gd name="connsiteY363" fmla="*/ 632221 h 6858271"/>
              <a:gd name="connsiteX364" fmla="*/ 9097807 w 12193206"/>
              <a:gd name="connsiteY364" fmla="*/ 644589 h 6858271"/>
              <a:gd name="connsiteX365" fmla="*/ 9106015 w 12193206"/>
              <a:gd name="connsiteY365" fmla="*/ 655474 h 6858271"/>
              <a:gd name="connsiteX366" fmla="*/ 9109580 w 12193206"/>
              <a:gd name="connsiteY366" fmla="*/ 665341 h 6858271"/>
              <a:gd name="connsiteX367" fmla="*/ 9110471 w 12193206"/>
              <a:gd name="connsiteY367" fmla="*/ 676087 h 6858271"/>
              <a:gd name="connsiteX368" fmla="*/ 9110190 w 12193206"/>
              <a:gd name="connsiteY368" fmla="*/ 682433 h 6858271"/>
              <a:gd name="connsiteX369" fmla="*/ 9109580 w 12193206"/>
              <a:gd name="connsiteY369" fmla="*/ 688177 h 6858271"/>
              <a:gd name="connsiteX370" fmla="*/ 9106015 w 12193206"/>
              <a:gd name="connsiteY370" fmla="*/ 698044 h 6858271"/>
              <a:gd name="connsiteX371" fmla="*/ 9100950 w 12193206"/>
              <a:gd name="connsiteY371" fmla="*/ 704668 h 6858271"/>
              <a:gd name="connsiteX372" fmla="*/ 9093492 w 12193206"/>
              <a:gd name="connsiteY372" fmla="*/ 708929 h 6858271"/>
              <a:gd name="connsiteX373" fmla="*/ 9084252 w 12193206"/>
              <a:gd name="connsiteY373" fmla="*/ 710273 h 6858271"/>
              <a:gd name="connsiteX374" fmla="*/ 9063989 w 12193206"/>
              <a:gd name="connsiteY374" fmla="*/ 700869 h 6858271"/>
              <a:gd name="connsiteX375" fmla="*/ 9056812 w 12193206"/>
              <a:gd name="connsiteY375" fmla="*/ 674373 h 6858271"/>
              <a:gd name="connsiteX376" fmla="*/ 9056812 w 12193206"/>
              <a:gd name="connsiteY376" fmla="*/ 643153 h 6858271"/>
              <a:gd name="connsiteX377" fmla="*/ 8991146 w 12193206"/>
              <a:gd name="connsiteY377" fmla="*/ 643153 h 6858271"/>
              <a:gd name="connsiteX378" fmla="*/ 8991146 w 12193206"/>
              <a:gd name="connsiteY378" fmla="*/ 674095 h 6858271"/>
              <a:gd name="connsiteX379" fmla="*/ 8995039 w 12193206"/>
              <a:gd name="connsiteY379" fmla="*/ 707956 h 6858271"/>
              <a:gd name="connsiteX380" fmla="*/ 9025152 w 12193206"/>
              <a:gd name="connsiteY380" fmla="*/ 753629 h 6858271"/>
              <a:gd name="connsiteX381" fmla="*/ 9084815 w 12193206"/>
              <a:gd name="connsiteY381" fmla="*/ 769240 h 6858271"/>
              <a:gd name="connsiteX382" fmla="*/ 9118820 w 12193206"/>
              <a:gd name="connsiteY382" fmla="*/ 765117 h 6858271"/>
              <a:gd name="connsiteX383" fmla="*/ 9145228 w 12193206"/>
              <a:gd name="connsiteY383" fmla="*/ 753629 h 6858271"/>
              <a:gd name="connsiteX384" fmla="*/ 9164740 w 12193206"/>
              <a:gd name="connsiteY384" fmla="*/ 734499 h 6858271"/>
              <a:gd name="connsiteX385" fmla="*/ 9176654 w 12193206"/>
              <a:gd name="connsiteY385" fmla="*/ 707864 h 6858271"/>
              <a:gd name="connsiteX386" fmla="*/ 9180547 w 12193206"/>
              <a:gd name="connsiteY386" fmla="*/ 675300 h 6858271"/>
              <a:gd name="connsiteX387" fmla="*/ 9180078 w 12193206"/>
              <a:gd name="connsiteY387" fmla="*/ 662932 h 6858271"/>
              <a:gd name="connsiteX388" fmla="*/ 9178436 w 12193206"/>
              <a:gd name="connsiteY388" fmla="*/ 651444 h 6858271"/>
              <a:gd name="connsiteX389" fmla="*/ 9170978 w 12193206"/>
              <a:gd name="connsiteY389" fmla="*/ 630229 h 6858271"/>
              <a:gd name="connsiteX390" fmla="*/ 9157282 w 12193206"/>
              <a:gd name="connsiteY390" fmla="*/ 608736 h 6858271"/>
              <a:gd name="connsiteX391" fmla="*/ 9135049 w 12193206"/>
              <a:gd name="connsiteY391" fmla="*/ 584278 h 6858271"/>
              <a:gd name="connsiteX392" fmla="*/ 9105359 w 12193206"/>
              <a:gd name="connsiteY392" fmla="*/ 556022 h 6858271"/>
              <a:gd name="connsiteX393" fmla="*/ 9095837 w 12193206"/>
              <a:gd name="connsiteY393" fmla="*/ 546897 h 6858271"/>
              <a:gd name="connsiteX394" fmla="*/ 9087770 w 12193206"/>
              <a:gd name="connsiteY394" fmla="*/ 538930 h 6858271"/>
              <a:gd name="connsiteX395" fmla="*/ 9075856 w 12193206"/>
              <a:gd name="connsiteY395" fmla="*/ 526099 h 6858271"/>
              <a:gd name="connsiteX396" fmla="*/ 9068679 w 12193206"/>
              <a:gd name="connsiteY396" fmla="*/ 515630 h 6858271"/>
              <a:gd name="connsiteX397" fmla="*/ 9064974 w 12193206"/>
              <a:gd name="connsiteY397" fmla="*/ 506227 h 6858271"/>
              <a:gd name="connsiteX398" fmla="*/ 9064223 w 12193206"/>
              <a:gd name="connsiteY398" fmla="*/ 497981 h 6858271"/>
              <a:gd name="connsiteX399" fmla="*/ 9069289 w 12193206"/>
              <a:gd name="connsiteY399" fmla="*/ 478526 h 6858271"/>
              <a:gd name="connsiteX400" fmla="*/ 9083314 w 12193206"/>
              <a:gd name="connsiteY400" fmla="*/ 471764 h 6858271"/>
              <a:gd name="connsiteX401" fmla="*/ 9102685 w 12193206"/>
              <a:gd name="connsiteY401" fmla="*/ 500344 h 6858271"/>
              <a:gd name="connsiteX402" fmla="*/ 9102685 w 12193206"/>
              <a:gd name="connsiteY402" fmla="*/ 520957 h 6858271"/>
              <a:gd name="connsiteX403" fmla="*/ 9168305 w 12193206"/>
              <a:gd name="connsiteY403" fmla="*/ 520957 h 6858271"/>
              <a:gd name="connsiteX404" fmla="*/ 9168305 w 12193206"/>
              <a:gd name="connsiteY404" fmla="*/ 520864 h 6858271"/>
              <a:gd name="connsiteX405" fmla="*/ 9168305 w 12193206"/>
              <a:gd name="connsiteY405" fmla="*/ 494924 h 6858271"/>
              <a:gd name="connsiteX406" fmla="*/ 9164740 w 12193206"/>
              <a:gd name="connsiteY406" fmla="*/ 465464 h 6858271"/>
              <a:gd name="connsiteX407" fmla="*/ 9152216 w 12193206"/>
              <a:gd name="connsiteY407" fmla="*/ 439848 h 6858271"/>
              <a:gd name="connsiteX408" fmla="*/ 9137019 w 12193206"/>
              <a:gd name="connsiteY408" fmla="*/ 425998 h 6858271"/>
              <a:gd name="connsiteX409" fmla="*/ 9082094 w 12193206"/>
              <a:gd name="connsiteY409" fmla="*/ 412750 h 6858271"/>
              <a:gd name="connsiteX410" fmla="*/ 1 w 12193206"/>
              <a:gd name="connsiteY410" fmla="*/ 0 h 6858271"/>
              <a:gd name="connsiteX411" fmla="*/ 12192001 w 12193206"/>
              <a:gd name="connsiteY411" fmla="*/ 0 h 6858271"/>
              <a:gd name="connsiteX412" fmla="*/ 12192001 w 12193206"/>
              <a:gd name="connsiteY412" fmla="*/ 3326400 h 6858271"/>
              <a:gd name="connsiteX413" fmla="*/ 10673156 w 12193206"/>
              <a:gd name="connsiteY413" fmla="*/ 3326400 h 6858271"/>
              <a:gd name="connsiteX414" fmla="*/ 11855700 w 12193206"/>
              <a:gd name="connsiteY414" fmla="*/ 4456517 h 6858271"/>
              <a:gd name="connsiteX415" fmla="*/ 12192001 w 12193206"/>
              <a:gd name="connsiteY415" fmla="*/ 4884946 h 6858271"/>
              <a:gd name="connsiteX416" fmla="*/ 12192001 w 12193206"/>
              <a:gd name="connsiteY416" fmla="*/ 6858000 h 6858271"/>
              <a:gd name="connsiteX417" fmla="*/ 5239032 w 12193206"/>
              <a:gd name="connsiteY417" fmla="*/ 6858000 h 6858271"/>
              <a:gd name="connsiteX418" fmla="*/ 5439095 w 12193206"/>
              <a:gd name="connsiteY418" fmla="*/ 6337901 h 6858271"/>
              <a:gd name="connsiteX419" fmla="*/ 7768463 w 12193206"/>
              <a:gd name="connsiteY419" fmla="*/ 3326400 h 6858271"/>
              <a:gd name="connsiteX420" fmla="*/ 3883977 w 12193206"/>
              <a:gd name="connsiteY420" fmla="*/ 3326400 h 6858271"/>
              <a:gd name="connsiteX421" fmla="*/ 2407760 w 12193206"/>
              <a:gd name="connsiteY421" fmla="*/ 6380356 h 6858271"/>
              <a:gd name="connsiteX422" fmla="*/ 2279621 w 12193206"/>
              <a:gd name="connsiteY422" fmla="*/ 6858000 h 6858271"/>
              <a:gd name="connsiteX423" fmla="*/ 619682 w 12193206"/>
              <a:gd name="connsiteY423" fmla="*/ 6858000 h 6858271"/>
              <a:gd name="connsiteX424" fmla="*/ 708470 w 12193206"/>
              <a:gd name="connsiteY424" fmla="*/ 6369655 h 6858271"/>
              <a:gd name="connsiteX425" fmla="*/ 2131201 w 12193206"/>
              <a:gd name="connsiteY425" fmla="*/ 3327036 h 6858271"/>
              <a:gd name="connsiteX426" fmla="*/ 1 w 12193206"/>
              <a:gd name="connsiteY426" fmla="*/ 3327036 h 6858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</a:cxnLst>
            <a:rect l="l" t="t" r="r" b="b"/>
            <a:pathLst>
              <a:path w="12193206" h="6858271">
                <a:moveTo>
                  <a:pt x="2279621" y="6858000"/>
                </a:moveTo>
                <a:lnTo>
                  <a:pt x="5239032" y="6858000"/>
                </a:lnTo>
                <a:lnTo>
                  <a:pt x="5238929" y="6858270"/>
                </a:lnTo>
                <a:lnTo>
                  <a:pt x="2279548" y="6858270"/>
                </a:lnTo>
                <a:close/>
                <a:moveTo>
                  <a:pt x="10492669" y="5555797"/>
                </a:moveTo>
                <a:cubicBezTo>
                  <a:pt x="10626797" y="5658690"/>
                  <a:pt x="10713499" y="5820087"/>
                  <a:pt x="10713499" y="6001482"/>
                </a:cubicBezTo>
                <a:cubicBezTo>
                  <a:pt x="10713499" y="6182876"/>
                  <a:pt x="10627923" y="6342263"/>
                  <a:pt x="10495293" y="6445250"/>
                </a:cubicBezTo>
                <a:lnTo>
                  <a:pt x="10784031" y="6445250"/>
                </a:lnTo>
                <a:cubicBezTo>
                  <a:pt x="10872795" y="6319601"/>
                  <a:pt x="10925049" y="6166569"/>
                  <a:pt x="10925049" y="6001482"/>
                </a:cubicBezTo>
                <a:cubicBezTo>
                  <a:pt x="10925049" y="5894616"/>
                  <a:pt x="10903163" y="5792751"/>
                  <a:pt x="10863656" y="5700044"/>
                </a:cubicBezTo>
                <a:cubicBezTo>
                  <a:pt x="10967932" y="5802143"/>
                  <a:pt x="11032746" y="5944100"/>
                  <a:pt x="11032746" y="6101010"/>
                </a:cubicBezTo>
                <a:cubicBezTo>
                  <a:pt x="11032746" y="6230631"/>
                  <a:pt x="10988458" y="6350066"/>
                  <a:pt x="10914317" y="6445250"/>
                </a:cubicBezTo>
                <a:lnTo>
                  <a:pt x="11291584" y="6445250"/>
                </a:lnTo>
                <a:cubicBezTo>
                  <a:pt x="11425151" y="6306376"/>
                  <a:pt x="11507353" y="6118112"/>
                  <a:pt x="11507353" y="5910924"/>
                </a:cubicBezTo>
                <a:cubicBezTo>
                  <a:pt x="11507353" y="5870785"/>
                  <a:pt x="11504213" y="5831395"/>
                  <a:pt x="11498308" y="5792938"/>
                </a:cubicBezTo>
                <a:cubicBezTo>
                  <a:pt x="11543533" y="5873823"/>
                  <a:pt x="11569403" y="5966856"/>
                  <a:pt x="11569403" y="6065871"/>
                </a:cubicBezTo>
                <a:cubicBezTo>
                  <a:pt x="11569403" y="6211988"/>
                  <a:pt x="11513117" y="6345207"/>
                  <a:pt x="11421120" y="6445250"/>
                </a:cubicBezTo>
                <a:lnTo>
                  <a:pt x="11680755" y="6445250"/>
                </a:lnTo>
                <a:cubicBezTo>
                  <a:pt x="11744399" y="6333105"/>
                  <a:pt x="11780907" y="6203670"/>
                  <a:pt x="11780907" y="6065871"/>
                </a:cubicBezTo>
                <a:cubicBezTo>
                  <a:pt x="11780907" y="5870552"/>
                  <a:pt x="11707843" y="5692054"/>
                  <a:pt x="11587587" y="5555844"/>
                </a:cubicBezTo>
                <a:lnTo>
                  <a:pt x="11168454" y="5555844"/>
                </a:lnTo>
                <a:lnTo>
                  <a:pt x="11168422" y="5555797"/>
                </a:lnTo>
                <a:lnTo>
                  <a:pt x="11168375" y="5555844"/>
                </a:lnTo>
                <a:lnTo>
                  <a:pt x="11168454" y="5555844"/>
                </a:lnTo>
                <a:lnTo>
                  <a:pt x="11221885" y="5633213"/>
                </a:lnTo>
                <a:cubicBezTo>
                  <a:pt x="11268907" y="5715152"/>
                  <a:pt x="11295849" y="5809924"/>
                  <a:pt x="11295849" y="5910924"/>
                </a:cubicBezTo>
                <a:cubicBezTo>
                  <a:pt x="11295849" y="5996014"/>
                  <a:pt x="11276729" y="6076712"/>
                  <a:pt x="11242610" y="6149093"/>
                </a:cubicBezTo>
                <a:cubicBezTo>
                  <a:pt x="11243594" y="6133159"/>
                  <a:pt x="11244250" y="6117178"/>
                  <a:pt x="11244250" y="6101010"/>
                </a:cubicBezTo>
                <a:cubicBezTo>
                  <a:pt x="11244250" y="5888402"/>
                  <a:pt x="11157643" y="5695698"/>
                  <a:pt x="11017890" y="5555797"/>
                </a:cubicBezTo>
                <a:close/>
                <a:moveTo>
                  <a:pt x="9091297" y="5555797"/>
                </a:moveTo>
                <a:cubicBezTo>
                  <a:pt x="9027654" y="5667942"/>
                  <a:pt x="8991146" y="5797377"/>
                  <a:pt x="8991146" y="5935175"/>
                </a:cubicBezTo>
                <a:cubicBezTo>
                  <a:pt x="8991146" y="6130495"/>
                  <a:pt x="9064210" y="6309040"/>
                  <a:pt x="9184466" y="6445250"/>
                </a:cubicBezTo>
                <a:lnTo>
                  <a:pt x="9603678" y="6445250"/>
                </a:lnTo>
                <a:cubicBezTo>
                  <a:pt x="9524147" y="6348384"/>
                  <a:pt x="9476250" y="6224791"/>
                  <a:pt x="9476250" y="6090123"/>
                </a:cubicBezTo>
                <a:cubicBezTo>
                  <a:pt x="9476250" y="6005032"/>
                  <a:pt x="9495372" y="5924335"/>
                  <a:pt x="9529490" y="5851954"/>
                </a:cubicBezTo>
                <a:cubicBezTo>
                  <a:pt x="9528505" y="5867888"/>
                  <a:pt x="9527803" y="5883869"/>
                  <a:pt x="9527803" y="5900036"/>
                </a:cubicBezTo>
                <a:cubicBezTo>
                  <a:pt x="9527803" y="6112599"/>
                  <a:pt x="9614410" y="6305302"/>
                  <a:pt x="9754163" y="6445204"/>
                </a:cubicBezTo>
                <a:lnTo>
                  <a:pt x="10279384" y="6445204"/>
                </a:lnTo>
                <a:cubicBezTo>
                  <a:pt x="10145255" y="6342310"/>
                  <a:pt x="10058554" y="6180914"/>
                  <a:pt x="10058554" y="5999519"/>
                </a:cubicBezTo>
                <a:cubicBezTo>
                  <a:pt x="10058554" y="5818124"/>
                  <a:pt x="10144131" y="5658784"/>
                  <a:pt x="10276760" y="5555797"/>
                </a:cubicBezTo>
                <a:lnTo>
                  <a:pt x="9988021" y="5555797"/>
                </a:lnTo>
                <a:cubicBezTo>
                  <a:pt x="9899258" y="5681493"/>
                  <a:pt x="9847003" y="5834525"/>
                  <a:pt x="9847003" y="5999566"/>
                </a:cubicBezTo>
                <a:cubicBezTo>
                  <a:pt x="9847003" y="6106430"/>
                  <a:pt x="9868890" y="6208296"/>
                  <a:pt x="9908397" y="6301003"/>
                </a:cubicBezTo>
                <a:cubicBezTo>
                  <a:pt x="9804169" y="6198904"/>
                  <a:pt x="9739306" y="6056946"/>
                  <a:pt x="9739306" y="5900084"/>
                </a:cubicBezTo>
                <a:cubicBezTo>
                  <a:pt x="9739354" y="5770462"/>
                  <a:pt x="9783594" y="5650980"/>
                  <a:pt x="9857783" y="5555797"/>
                </a:cubicBezTo>
                <a:lnTo>
                  <a:pt x="9480516" y="5555797"/>
                </a:lnTo>
                <a:cubicBezTo>
                  <a:pt x="9346949" y="5694670"/>
                  <a:pt x="9264746" y="5882934"/>
                  <a:pt x="9264746" y="6090123"/>
                </a:cubicBezTo>
                <a:cubicBezTo>
                  <a:pt x="9264746" y="6130261"/>
                  <a:pt x="9267886" y="6169653"/>
                  <a:pt x="9273792" y="6208109"/>
                </a:cubicBezTo>
                <a:cubicBezTo>
                  <a:pt x="9228566" y="6127225"/>
                  <a:pt x="9202697" y="6034190"/>
                  <a:pt x="9202697" y="5935175"/>
                </a:cubicBezTo>
                <a:cubicBezTo>
                  <a:pt x="9202697" y="5789060"/>
                  <a:pt x="9258982" y="5655887"/>
                  <a:pt x="9350979" y="5555797"/>
                </a:cubicBezTo>
                <a:close/>
                <a:moveTo>
                  <a:pt x="0" y="3327036"/>
                </a:moveTo>
                <a:lnTo>
                  <a:pt x="1" y="3327036"/>
                </a:lnTo>
                <a:lnTo>
                  <a:pt x="1" y="6858000"/>
                </a:lnTo>
                <a:lnTo>
                  <a:pt x="619682" y="6858000"/>
                </a:lnTo>
                <a:lnTo>
                  <a:pt x="619633" y="6858271"/>
                </a:lnTo>
                <a:lnTo>
                  <a:pt x="0" y="6858271"/>
                </a:lnTo>
                <a:close/>
                <a:moveTo>
                  <a:pt x="12192001" y="3326400"/>
                </a:moveTo>
                <a:lnTo>
                  <a:pt x="12193206" y="3326400"/>
                </a:lnTo>
                <a:lnTo>
                  <a:pt x="12193206" y="4886481"/>
                </a:lnTo>
                <a:lnTo>
                  <a:pt x="12192001" y="4884946"/>
                </a:lnTo>
                <a:close/>
                <a:moveTo>
                  <a:pt x="10588483" y="480472"/>
                </a:moveTo>
                <a:lnTo>
                  <a:pt x="10604900" y="480472"/>
                </a:lnTo>
                <a:cubicBezTo>
                  <a:pt x="10615219" y="480472"/>
                  <a:pt x="10623286" y="483761"/>
                  <a:pt x="10629056" y="490338"/>
                </a:cubicBezTo>
                <a:cubicBezTo>
                  <a:pt x="10634825" y="496916"/>
                  <a:pt x="10637686" y="505810"/>
                  <a:pt x="10637686" y="516973"/>
                </a:cubicBezTo>
                <a:cubicBezTo>
                  <a:pt x="10637686" y="521883"/>
                  <a:pt x="10637264" y="526006"/>
                  <a:pt x="10636513" y="529341"/>
                </a:cubicBezTo>
                <a:cubicBezTo>
                  <a:pt x="10634309" y="536984"/>
                  <a:pt x="10630650" y="542867"/>
                  <a:pt x="10625491" y="547036"/>
                </a:cubicBezTo>
                <a:cubicBezTo>
                  <a:pt x="10622489" y="549213"/>
                  <a:pt x="10619252" y="550742"/>
                  <a:pt x="10615781" y="551761"/>
                </a:cubicBezTo>
                <a:cubicBezTo>
                  <a:pt x="10612311" y="552733"/>
                  <a:pt x="10608652" y="553243"/>
                  <a:pt x="10604900" y="553243"/>
                </a:cubicBezTo>
                <a:lnTo>
                  <a:pt x="10588483" y="553243"/>
                </a:lnTo>
                <a:lnTo>
                  <a:pt x="10588483" y="480518"/>
                </a:lnTo>
                <a:close/>
                <a:moveTo>
                  <a:pt x="9695137" y="480472"/>
                </a:moveTo>
                <a:lnTo>
                  <a:pt x="9704987" y="480472"/>
                </a:lnTo>
                <a:cubicBezTo>
                  <a:pt x="9734209" y="480472"/>
                  <a:pt x="9748843" y="500714"/>
                  <a:pt x="9748843" y="541153"/>
                </a:cubicBezTo>
                <a:lnTo>
                  <a:pt x="9748843" y="640698"/>
                </a:lnTo>
                <a:cubicBezTo>
                  <a:pt x="9748843" y="681136"/>
                  <a:pt x="9734256" y="701379"/>
                  <a:pt x="9704987" y="701379"/>
                </a:cubicBezTo>
                <a:lnTo>
                  <a:pt x="9695137" y="701379"/>
                </a:lnTo>
                <a:close/>
                <a:moveTo>
                  <a:pt x="10368688" y="471717"/>
                </a:moveTo>
                <a:lnTo>
                  <a:pt x="10374645" y="471717"/>
                </a:lnTo>
                <a:cubicBezTo>
                  <a:pt x="10374645" y="477832"/>
                  <a:pt x="10374739" y="482973"/>
                  <a:pt x="10374926" y="487189"/>
                </a:cubicBezTo>
                <a:cubicBezTo>
                  <a:pt x="10375114" y="491404"/>
                  <a:pt x="10375301" y="495341"/>
                  <a:pt x="10375536" y="498954"/>
                </a:cubicBezTo>
                <a:cubicBezTo>
                  <a:pt x="10375724" y="502567"/>
                  <a:pt x="10376052" y="506644"/>
                  <a:pt x="10376427" y="511183"/>
                </a:cubicBezTo>
                <a:lnTo>
                  <a:pt x="10388341" y="621057"/>
                </a:lnTo>
                <a:lnTo>
                  <a:pt x="10354945" y="621057"/>
                </a:lnTo>
                <a:lnTo>
                  <a:pt x="10366859" y="511183"/>
                </a:lnTo>
                <a:lnTo>
                  <a:pt x="10366952" y="511137"/>
                </a:lnTo>
                <a:cubicBezTo>
                  <a:pt x="10367562" y="508172"/>
                  <a:pt x="10367844" y="504744"/>
                  <a:pt x="10367844" y="500807"/>
                </a:cubicBezTo>
                <a:cubicBezTo>
                  <a:pt x="10367844" y="498862"/>
                  <a:pt x="10367937" y="496823"/>
                  <a:pt x="10368125" y="494785"/>
                </a:cubicBezTo>
                <a:cubicBezTo>
                  <a:pt x="10368313" y="492701"/>
                  <a:pt x="10368406" y="490709"/>
                  <a:pt x="10368406" y="488763"/>
                </a:cubicBezTo>
                <a:cubicBezTo>
                  <a:pt x="10368406" y="487374"/>
                  <a:pt x="10368500" y="485938"/>
                  <a:pt x="10368688" y="484363"/>
                </a:cubicBezTo>
                <a:close/>
                <a:moveTo>
                  <a:pt x="9475389" y="471717"/>
                </a:moveTo>
                <a:lnTo>
                  <a:pt x="9481346" y="471717"/>
                </a:lnTo>
                <a:cubicBezTo>
                  <a:pt x="9481346" y="477832"/>
                  <a:pt x="9481440" y="482973"/>
                  <a:pt x="9481628" y="487189"/>
                </a:cubicBezTo>
                <a:cubicBezTo>
                  <a:pt x="9481815" y="491404"/>
                  <a:pt x="9482003" y="495341"/>
                  <a:pt x="9482237" y="498954"/>
                </a:cubicBezTo>
                <a:cubicBezTo>
                  <a:pt x="9482425" y="502567"/>
                  <a:pt x="9482753" y="506644"/>
                  <a:pt x="9483129" y="511183"/>
                </a:cubicBezTo>
                <a:lnTo>
                  <a:pt x="9495042" y="621057"/>
                </a:lnTo>
                <a:lnTo>
                  <a:pt x="9461646" y="621057"/>
                </a:lnTo>
                <a:lnTo>
                  <a:pt x="9473560" y="511183"/>
                </a:lnTo>
                <a:lnTo>
                  <a:pt x="9473654" y="511137"/>
                </a:lnTo>
                <a:cubicBezTo>
                  <a:pt x="9474264" y="508172"/>
                  <a:pt x="9474545" y="504744"/>
                  <a:pt x="9474545" y="500807"/>
                </a:cubicBezTo>
                <a:cubicBezTo>
                  <a:pt x="9474545" y="498862"/>
                  <a:pt x="9474639" y="496823"/>
                  <a:pt x="9474826" y="494785"/>
                </a:cubicBezTo>
                <a:cubicBezTo>
                  <a:pt x="9475014" y="492747"/>
                  <a:pt x="9475108" y="490709"/>
                  <a:pt x="9475108" y="488763"/>
                </a:cubicBezTo>
                <a:cubicBezTo>
                  <a:pt x="9475108" y="487374"/>
                  <a:pt x="9475202" y="485938"/>
                  <a:pt x="9475389" y="484363"/>
                </a:cubicBezTo>
                <a:close/>
                <a:moveTo>
                  <a:pt x="11514849" y="415715"/>
                </a:moveTo>
                <a:lnTo>
                  <a:pt x="11514849" y="766229"/>
                </a:lnTo>
                <a:lnTo>
                  <a:pt x="11584925" y="766229"/>
                </a:lnTo>
                <a:lnTo>
                  <a:pt x="11584925" y="724678"/>
                </a:lnTo>
                <a:cubicBezTo>
                  <a:pt x="11584925" y="708373"/>
                  <a:pt x="11584503" y="691512"/>
                  <a:pt x="11583705" y="674003"/>
                </a:cubicBezTo>
                <a:cubicBezTo>
                  <a:pt x="11583095" y="659875"/>
                  <a:pt x="11582392" y="647183"/>
                  <a:pt x="11581595" y="636019"/>
                </a:cubicBezTo>
                <a:cubicBezTo>
                  <a:pt x="11580797" y="624856"/>
                  <a:pt x="11579953" y="613646"/>
                  <a:pt x="11579062" y="602436"/>
                </a:cubicBezTo>
                <a:cubicBezTo>
                  <a:pt x="11578170" y="591226"/>
                  <a:pt x="11577139" y="578581"/>
                  <a:pt x="11575919" y="564453"/>
                </a:cubicBezTo>
                <a:cubicBezTo>
                  <a:pt x="11574137" y="544812"/>
                  <a:pt x="11572354" y="526284"/>
                  <a:pt x="11570572" y="508774"/>
                </a:cubicBezTo>
                <a:cubicBezTo>
                  <a:pt x="11568790" y="491311"/>
                  <a:pt x="11567101" y="475006"/>
                  <a:pt x="11565506" y="459905"/>
                </a:cubicBezTo>
                <a:lnTo>
                  <a:pt x="11571463" y="459905"/>
                </a:lnTo>
                <a:cubicBezTo>
                  <a:pt x="11572260" y="467780"/>
                  <a:pt x="11573152" y="475932"/>
                  <a:pt x="11574137" y="484363"/>
                </a:cubicBezTo>
                <a:cubicBezTo>
                  <a:pt x="11575122" y="492793"/>
                  <a:pt x="11576248" y="501363"/>
                  <a:pt x="11577420" y="509979"/>
                </a:cubicBezTo>
                <a:cubicBezTo>
                  <a:pt x="11579015" y="524107"/>
                  <a:pt x="11581172" y="540458"/>
                  <a:pt x="11583987" y="559033"/>
                </a:cubicBezTo>
                <a:cubicBezTo>
                  <a:pt x="11586754" y="577608"/>
                  <a:pt x="11589944" y="597480"/>
                  <a:pt x="11593508" y="618649"/>
                </a:cubicBezTo>
                <a:cubicBezTo>
                  <a:pt x="11595713" y="632592"/>
                  <a:pt x="11597777" y="645098"/>
                  <a:pt x="11599793" y="656215"/>
                </a:cubicBezTo>
                <a:cubicBezTo>
                  <a:pt x="11601764" y="667333"/>
                  <a:pt x="11603827" y="678079"/>
                  <a:pt x="11605891" y="688455"/>
                </a:cubicBezTo>
                <a:cubicBezTo>
                  <a:pt x="11608002" y="698877"/>
                  <a:pt x="11610206" y="709948"/>
                  <a:pt x="11612599" y="721714"/>
                </a:cubicBezTo>
                <a:lnTo>
                  <a:pt x="11622120" y="766183"/>
                </a:lnTo>
                <a:lnTo>
                  <a:pt x="11675826" y="766183"/>
                </a:lnTo>
                <a:lnTo>
                  <a:pt x="11685348" y="721714"/>
                </a:lnTo>
                <a:cubicBezTo>
                  <a:pt x="11686942" y="713886"/>
                  <a:pt x="11688631" y="705826"/>
                  <a:pt x="11690413" y="697580"/>
                </a:cubicBezTo>
                <a:cubicBezTo>
                  <a:pt x="11692008" y="689335"/>
                  <a:pt x="11693603" y="680905"/>
                  <a:pt x="11695198" y="672243"/>
                </a:cubicBezTo>
                <a:cubicBezTo>
                  <a:pt x="11697167" y="661635"/>
                  <a:pt x="11699278" y="650055"/>
                  <a:pt x="11701483" y="637502"/>
                </a:cubicBezTo>
                <a:cubicBezTo>
                  <a:pt x="11703687" y="624948"/>
                  <a:pt x="11705798" y="612256"/>
                  <a:pt x="11707909" y="599518"/>
                </a:cubicBezTo>
                <a:cubicBezTo>
                  <a:pt x="11710019" y="586733"/>
                  <a:pt x="11711849" y="574782"/>
                  <a:pt x="11713444" y="563573"/>
                </a:cubicBezTo>
                <a:cubicBezTo>
                  <a:pt x="11715226" y="550232"/>
                  <a:pt x="11716867" y="538049"/>
                  <a:pt x="11718368" y="527071"/>
                </a:cubicBezTo>
                <a:cubicBezTo>
                  <a:pt x="11719869" y="516093"/>
                  <a:pt x="11721277" y="505161"/>
                  <a:pt x="11722684" y="494368"/>
                </a:cubicBezTo>
                <a:cubicBezTo>
                  <a:pt x="11724091" y="483575"/>
                  <a:pt x="11725357" y="472088"/>
                  <a:pt x="11726577" y="459905"/>
                </a:cubicBezTo>
                <a:lnTo>
                  <a:pt x="11732534" y="459905"/>
                </a:lnTo>
                <a:cubicBezTo>
                  <a:pt x="11731736" y="467780"/>
                  <a:pt x="11730939" y="475932"/>
                  <a:pt x="11730142" y="484363"/>
                </a:cubicBezTo>
                <a:cubicBezTo>
                  <a:pt x="11729156" y="492793"/>
                  <a:pt x="11728265" y="501456"/>
                  <a:pt x="11727468" y="510257"/>
                </a:cubicBezTo>
                <a:cubicBezTo>
                  <a:pt x="11725498" y="528137"/>
                  <a:pt x="11723669" y="546202"/>
                  <a:pt x="11722121" y="564453"/>
                </a:cubicBezTo>
                <a:cubicBezTo>
                  <a:pt x="11720526" y="582703"/>
                  <a:pt x="11719025" y="601186"/>
                  <a:pt x="11717665" y="619807"/>
                </a:cubicBezTo>
                <a:cubicBezTo>
                  <a:pt x="11716258" y="637270"/>
                  <a:pt x="11715179" y="655289"/>
                  <a:pt x="11714382" y="673864"/>
                </a:cubicBezTo>
                <a:cubicBezTo>
                  <a:pt x="11713584" y="692439"/>
                  <a:pt x="11713162" y="709346"/>
                  <a:pt x="11713162" y="724678"/>
                </a:cubicBezTo>
                <a:lnTo>
                  <a:pt x="11713162" y="766229"/>
                </a:lnTo>
                <a:lnTo>
                  <a:pt x="11783238" y="766229"/>
                </a:lnTo>
                <a:lnTo>
                  <a:pt x="11783238" y="415715"/>
                </a:lnTo>
                <a:lnTo>
                  <a:pt x="11684503" y="415715"/>
                </a:lnTo>
                <a:lnTo>
                  <a:pt x="11662130" y="555930"/>
                </a:lnTo>
                <a:cubicBezTo>
                  <a:pt x="11661333" y="560654"/>
                  <a:pt x="11660629" y="565518"/>
                  <a:pt x="11660019" y="570521"/>
                </a:cubicBezTo>
                <a:cubicBezTo>
                  <a:pt x="11659409" y="575524"/>
                  <a:pt x="11658800" y="580665"/>
                  <a:pt x="11658237" y="585992"/>
                </a:cubicBezTo>
                <a:cubicBezTo>
                  <a:pt x="11657017" y="596785"/>
                  <a:pt x="11656032" y="607763"/>
                  <a:pt x="11655235" y="618834"/>
                </a:cubicBezTo>
                <a:cubicBezTo>
                  <a:pt x="11654437" y="629951"/>
                  <a:pt x="11653828" y="641670"/>
                  <a:pt x="11653452" y="654038"/>
                </a:cubicBezTo>
                <a:cubicBezTo>
                  <a:pt x="11653030" y="665804"/>
                  <a:pt x="11652702" y="677384"/>
                  <a:pt x="11652421" y="688779"/>
                </a:cubicBezTo>
                <a:cubicBezTo>
                  <a:pt x="11652139" y="700174"/>
                  <a:pt x="11651952" y="711245"/>
                  <a:pt x="11651952" y="722038"/>
                </a:cubicBezTo>
                <a:lnTo>
                  <a:pt x="11645995" y="722038"/>
                </a:lnTo>
                <a:lnTo>
                  <a:pt x="11645995" y="705826"/>
                </a:lnTo>
                <a:cubicBezTo>
                  <a:pt x="11645995" y="700313"/>
                  <a:pt x="11645901" y="694616"/>
                  <a:pt x="11645713" y="688733"/>
                </a:cubicBezTo>
                <a:cubicBezTo>
                  <a:pt x="11645291" y="678913"/>
                  <a:pt x="11645010" y="670621"/>
                  <a:pt x="11644822" y="663858"/>
                </a:cubicBezTo>
                <a:cubicBezTo>
                  <a:pt x="11644634" y="657096"/>
                  <a:pt x="11644353" y="650333"/>
                  <a:pt x="11644071" y="643523"/>
                </a:cubicBezTo>
                <a:cubicBezTo>
                  <a:pt x="11643790" y="636760"/>
                  <a:pt x="11643321" y="628654"/>
                  <a:pt x="11642711" y="619251"/>
                </a:cubicBezTo>
                <a:cubicBezTo>
                  <a:pt x="11641914" y="606883"/>
                  <a:pt x="11640976" y="595442"/>
                  <a:pt x="11639897" y="584927"/>
                </a:cubicBezTo>
                <a:cubicBezTo>
                  <a:pt x="11638818" y="574412"/>
                  <a:pt x="11637552" y="564777"/>
                  <a:pt x="11636191" y="555930"/>
                </a:cubicBezTo>
                <a:lnTo>
                  <a:pt x="11613537" y="415715"/>
                </a:lnTo>
                <a:close/>
                <a:moveTo>
                  <a:pt x="11318600" y="415715"/>
                </a:moveTo>
                <a:lnTo>
                  <a:pt x="11318600" y="766229"/>
                </a:lnTo>
                <a:lnTo>
                  <a:pt x="11467710" y="766229"/>
                </a:lnTo>
                <a:lnTo>
                  <a:pt x="11467710" y="701425"/>
                </a:lnTo>
                <a:lnTo>
                  <a:pt x="11467710" y="701379"/>
                </a:lnTo>
                <a:lnTo>
                  <a:pt x="11388676" y="701379"/>
                </a:lnTo>
                <a:lnTo>
                  <a:pt x="11388676" y="612117"/>
                </a:lnTo>
                <a:lnTo>
                  <a:pt x="11460252" y="612117"/>
                </a:lnTo>
                <a:lnTo>
                  <a:pt x="11460252" y="547314"/>
                </a:lnTo>
                <a:lnTo>
                  <a:pt x="11388676" y="547314"/>
                </a:lnTo>
                <a:lnTo>
                  <a:pt x="11388676" y="480472"/>
                </a:lnTo>
                <a:lnTo>
                  <a:pt x="11466209" y="480472"/>
                </a:lnTo>
                <a:lnTo>
                  <a:pt x="11466209" y="415715"/>
                </a:lnTo>
                <a:close/>
                <a:moveTo>
                  <a:pt x="10759919" y="415715"/>
                </a:moveTo>
                <a:lnTo>
                  <a:pt x="10759919" y="766229"/>
                </a:lnTo>
                <a:lnTo>
                  <a:pt x="10909029" y="766229"/>
                </a:lnTo>
                <a:lnTo>
                  <a:pt x="10909029" y="701425"/>
                </a:lnTo>
                <a:lnTo>
                  <a:pt x="10909029" y="701379"/>
                </a:lnTo>
                <a:lnTo>
                  <a:pt x="10829995" y="701379"/>
                </a:lnTo>
                <a:lnTo>
                  <a:pt x="10829995" y="612117"/>
                </a:lnTo>
                <a:lnTo>
                  <a:pt x="10901571" y="612117"/>
                </a:lnTo>
                <a:lnTo>
                  <a:pt x="10901571" y="547314"/>
                </a:lnTo>
                <a:lnTo>
                  <a:pt x="10829995" y="547314"/>
                </a:lnTo>
                <a:lnTo>
                  <a:pt x="10829995" y="480472"/>
                </a:lnTo>
                <a:lnTo>
                  <a:pt x="10907528" y="480472"/>
                </a:lnTo>
                <a:lnTo>
                  <a:pt x="10907528" y="415715"/>
                </a:lnTo>
                <a:close/>
                <a:moveTo>
                  <a:pt x="10518407" y="415715"/>
                </a:moveTo>
                <a:lnTo>
                  <a:pt x="10518407" y="766229"/>
                </a:lnTo>
                <a:lnTo>
                  <a:pt x="10588483" y="766229"/>
                </a:lnTo>
                <a:lnTo>
                  <a:pt x="10588483" y="618093"/>
                </a:lnTo>
                <a:lnTo>
                  <a:pt x="10611138" y="618093"/>
                </a:lnTo>
                <a:lnTo>
                  <a:pt x="10652602" y="766229"/>
                </a:lnTo>
                <a:lnTo>
                  <a:pt x="10722677" y="766229"/>
                </a:lnTo>
                <a:lnTo>
                  <a:pt x="10687170" y="625458"/>
                </a:lnTo>
                <a:cubicBezTo>
                  <a:pt x="10686560" y="623513"/>
                  <a:pt x="10685904" y="621521"/>
                  <a:pt x="10685247" y="619575"/>
                </a:cubicBezTo>
                <a:cubicBezTo>
                  <a:pt x="10684544" y="617630"/>
                  <a:pt x="10683699" y="615638"/>
                  <a:pt x="10682714" y="613692"/>
                </a:cubicBezTo>
                <a:cubicBezTo>
                  <a:pt x="10678727" y="606235"/>
                  <a:pt x="10673287" y="600259"/>
                  <a:pt x="10666298" y="595720"/>
                </a:cubicBezTo>
                <a:cubicBezTo>
                  <a:pt x="10658934" y="591226"/>
                  <a:pt x="10651663" y="588957"/>
                  <a:pt x="10644534" y="588957"/>
                </a:cubicBezTo>
                <a:lnTo>
                  <a:pt x="10644534" y="584232"/>
                </a:lnTo>
                <a:cubicBezTo>
                  <a:pt x="10652273" y="583444"/>
                  <a:pt x="10659544" y="581684"/>
                  <a:pt x="10666298" y="578905"/>
                </a:cubicBezTo>
                <a:cubicBezTo>
                  <a:pt x="10673474" y="575755"/>
                  <a:pt x="10679478" y="571957"/>
                  <a:pt x="10684356" y="567417"/>
                </a:cubicBezTo>
                <a:cubicBezTo>
                  <a:pt x="10689234" y="562924"/>
                  <a:pt x="10693362" y="557690"/>
                  <a:pt x="10696739" y="551807"/>
                </a:cubicBezTo>
                <a:cubicBezTo>
                  <a:pt x="10704103" y="539439"/>
                  <a:pt x="10707761" y="524524"/>
                  <a:pt x="10707761" y="507060"/>
                </a:cubicBezTo>
                <a:cubicBezTo>
                  <a:pt x="10707761" y="496638"/>
                  <a:pt x="10706448" y="486633"/>
                  <a:pt x="10703868" y="476998"/>
                </a:cubicBezTo>
                <a:lnTo>
                  <a:pt x="10703915" y="476952"/>
                </a:lnTo>
                <a:cubicBezTo>
                  <a:pt x="10701148" y="467548"/>
                  <a:pt x="10697302" y="459164"/>
                  <a:pt x="10692424" y="451938"/>
                </a:cubicBezTo>
                <a:cubicBezTo>
                  <a:pt x="10687546" y="444665"/>
                  <a:pt x="10681542" y="438180"/>
                  <a:pt x="10674365" y="432483"/>
                </a:cubicBezTo>
                <a:cubicBezTo>
                  <a:pt x="10667189" y="426971"/>
                  <a:pt x="10659215" y="422802"/>
                  <a:pt x="10650350" y="419976"/>
                </a:cubicBezTo>
                <a:cubicBezTo>
                  <a:pt x="10641485" y="417151"/>
                  <a:pt x="10632292" y="415715"/>
                  <a:pt x="10622770" y="415715"/>
                </a:cubicBezTo>
                <a:close/>
                <a:moveTo>
                  <a:pt x="10321643" y="415715"/>
                </a:moveTo>
                <a:lnTo>
                  <a:pt x="10266154" y="766229"/>
                </a:lnTo>
                <a:lnTo>
                  <a:pt x="10336230" y="766229"/>
                </a:lnTo>
                <a:lnTo>
                  <a:pt x="10336230" y="766183"/>
                </a:lnTo>
                <a:lnTo>
                  <a:pt x="10346690" y="685769"/>
                </a:lnTo>
                <a:lnTo>
                  <a:pt x="10396784" y="685769"/>
                </a:lnTo>
                <a:lnTo>
                  <a:pt x="10407244" y="766183"/>
                </a:lnTo>
                <a:lnTo>
                  <a:pt x="10477319" y="766183"/>
                </a:lnTo>
                <a:lnTo>
                  <a:pt x="10421831" y="415715"/>
                </a:lnTo>
                <a:close/>
                <a:moveTo>
                  <a:pt x="9935242" y="415715"/>
                </a:moveTo>
                <a:lnTo>
                  <a:pt x="9984727" y="766229"/>
                </a:lnTo>
                <a:lnTo>
                  <a:pt x="10070046" y="766229"/>
                </a:lnTo>
                <a:lnTo>
                  <a:pt x="10082851" y="661959"/>
                </a:lnTo>
                <a:cubicBezTo>
                  <a:pt x="10083226" y="658254"/>
                  <a:pt x="10083742" y="654316"/>
                  <a:pt x="10084352" y="650194"/>
                </a:cubicBezTo>
                <a:lnTo>
                  <a:pt x="10084352" y="650147"/>
                </a:lnTo>
                <a:cubicBezTo>
                  <a:pt x="10084727" y="646025"/>
                  <a:pt x="10085149" y="641902"/>
                  <a:pt x="10085525" y="637780"/>
                </a:cubicBezTo>
                <a:cubicBezTo>
                  <a:pt x="10086322" y="628932"/>
                  <a:pt x="10087026" y="620177"/>
                  <a:pt x="10087635" y="611423"/>
                </a:cubicBezTo>
                <a:cubicBezTo>
                  <a:pt x="10088245" y="602668"/>
                  <a:pt x="10088855" y="593913"/>
                  <a:pt x="10089418" y="585066"/>
                </a:cubicBezTo>
                <a:cubicBezTo>
                  <a:pt x="10090028" y="576033"/>
                  <a:pt x="10090356" y="567139"/>
                  <a:pt x="10090450" y="558431"/>
                </a:cubicBezTo>
                <a:cubicBezTo>
                  <a:pt x="10090543" y="549676"/>
                  <a:pt x="10090590" y="541802"/>
                  <a:pt x="10090590" y="534714"/>
                </a:cubicBezTo>
                <a:lnTo>
                  <a:pt x="10096547" y="534714"/>
                </a:lnTo>
                <a:cubicBezTo>
                  <a:pt x="10096547" y="538652"/>
                  <a:pt x="10096641" y="542589"/>
                  <a:pt x="10096829" y="546480"/>
                </a:cubicBezTo>
                <a:cubicBezTo>
                  <a:pt x="10096829" y="550788"/>
                  <a:pt x="10096923" y="554910"/>
                  <a:pt x="10097110" y="558848"/>
                </a:cubicBezTo>
                <a:cubicBezTo>
                  <a:pt x="10097298" y="567695"/>
                  <a:pt x="10097626" y="576404"/>
                  <a:pt x="10098001" y="585066"/>
                </a:cubicBezTo>
                <a:cubicBezTo>
                  <a:pt x="10098377" y="593728"/>
                  <a:pt x="10098986" y="602529"/>
                  <a:pt x="10099784" y="611562"/>
                </a:cubicBezTo>
                <a:cubicBezTo>
                  <a:pt x="10099971" y="616472"/>
                  <a:pt x="10100393" y="622030"/>
                  <a:pt x="10100956" y="628191"/>
                </a:cubicBezTo>
                <a:cubicBezTo>
                  <a:pt x="10101566" y="634398"/>
                  <a:pt x="10102176" y="640466"/>
                  <a:pt x="10102739" y="646442"/>
                </a:cubicBezTo>
                <a:cubicBezTo>
                  <a:pt x="10103348" y="652417"/>
                  <a:pt x="10103818" y="657605"/>
                  <a:pt x="10104240" y="661913"/>
                </a:cubicBezTo>
                <a:lnTo>
                  <a:pt x="10116763" y="766183"/>
                </a:lnTo>
                <a:lnTo>
                  <a:pt x="10202036" y="766183"/>
                </a:lnTo>
                <a:lnTo>
                  <a:pt x="10251661" y="415715"/>
                </a:lnTo>
                <a:lnTo>
                  <a:pt x="10181585" y="415715"/>
                </a:lnTo>
                <a:lnTo>
                  <a:pt x="10160713" y="594469"/>
                </a:lnTo>
                <a:cubicBezTo>
                  <a:pt x="10160525" y="596229"/>
                  <a:pt x="10160291" y="598036"/>
                  <a:pt x="10160103" y="599935"/>
                </a:cubicBezTo>
                <a:cubicBezTo>
                  <a:pt x="10159915" y="601788"/>
                  <a:pt x="10159822" y="603733"/>
                  <a:pt x="10159822" y="605679"/>
                </a:cubicBezTo>
                <a:cubicBezTo>
                  <a:pt x="10159400" y="610589"/>
                  <a:pt x="10159071" y="614804"/>
                  <a:pt x="10158790" y="618325"/>
                </a:cubicBezTo>
                <a:cubicBezTo>
                  <a:pt x="10158508" y="621845"/>
                  <a:pt x="10158368" y="626199"/>
                  <a:pt x="10158368" y="631295"/>
                </a:cubicBezTo>
                <a:lnTo>
                  <a:pt x="10158368" y="636899"/>
                </a:lnTo>
                <a:cubicBezTo>
                  <a:pt x="10158180" y="638845"/>
                  <a:pt x="10158086" y="640605"/>
                  <a:pt x="10158086" y="642180"/>
                </a:cubicBezTo>
                <a:lnTo>
                  <a:pt x="10158086" y="650703"/>
                </a:lnTo>
                <a:lnTo>
                  <a:pt x="10158696" y="721992"/>
                </a:lnTo>
                <a:lnTo>
                  <a:pt x="10152739" y="721992"/>
                </a:lnTo>
                <a:lnTo>
                  <a:pt x="10152739" y="709624"/>
                </a:lnTo>
                <a:cubicBezTo>
                  <a:pt x="10152551" y="705501"/>
                  <a:pt x="10152458" y="701286"/>
                  <a:pt x="10152458" y="696978"/>
                </a:cubicBezTo>
                <a:cubicBezTo>
                  <a:pt x="10152458" y="688131"/>
                  <a:pt x="10152270" y="679284"/>
                  <a:pt x="10151848" y="670482"/>
                </a:cubicBezTo>
                <a:cubicBezTo>
                  <a:pt x="10151426" y="661635"/>
                  <a:pt x="10151050" y="652788"/>
                  <a:pt x="10150675" y="643987"/>
                </a:cubicBezTo>
                <a:cubicBezTo>
                  <a:pt x="10150253" y="636344"/>
                  <a:pt x="10149690" y="627728"/>
                  <a:pt x="10148893" y="618232"/>
                </a:cubicBezTo>
                <a:cubicBezTo>
                  <a:pt x="10148095" y="608736"/>
                  <a:pt x="10147204" y="600908"/>
                  <a:pt x="10146219" y="594840"/>
                </a:cubicBezTo>
                <a:lnTo>
                  <a:pt x="10120422" y="415715"/>
                </a:lnTo>
                <a:lnTo>
                  <a:pt x="10066435" y="415715"/>
                </a:lnTo>
                <a:lnTo>
                  <a:pt x="10040778" y="594793"/>
                </a:lnTo>
                <a:cubicBezTo>
                  <a:pt x="10039793" y="600908"/>
                  <a:pt x="10038901" y="608690"/>
                  <a:pt x="10038104" y="618186"/>
                </a:cubicBezTo>
                <a:cubicBezTo>
                  <a:pt x="10037307" y="627728"/>
                  <a:pt x="10036697" y="636297"/>
                  <a:pt x="10036322" y="643940"/>
                </a:cubicBezTo>
                <a:cubicBezTo>
                  <a:pt x="10035900" y="652788"/>
                  <a:pt x="10035524" y="661635"/>
                  <a:pt x="10035149" y="670436"/>
                </a:cubicBezTo>
                <a:cubicBezTo>
                  <a:pt x="10034727" y="679284"/>
                  <a:pt x="10034539" y="688131"/>
                  <a:pt x="10034539" y="696932"/>
                </a:cubicBezTo>
                <a:lnTo>
                  <a:pt x="10034539" y="709578"/>
                </a:lnTo>
                <a:cubicBezTo>
                  <a:pt x="10034352" y="713886"/>
                  <a:pt x="10034258" y="718008"/>
                  <a:pt x="10034258" y="721946"/>
                </a:cubicBezTo>
                <a:lnTo>
                  <a:pt x="10028301" y="721946"/>
                </a:lnTo>
                <a:lnTo>
                  <a:pt x="10028582" y="660384"/>
                </a:lnTo>
                <a:lnTo>
                  <a:pt x="10028582" y="637131"/>
                </a:lnTo>
                <a:cubicBezTo>
                  <a:pt x="10028395" y="634769"/>
                  <a:pt x="10028301" y="632406"/>
                  <a:pt x="10028301" y="630044"/>
                </a:cubicBezTo>
                <a:cubicBezTo>
                  <a:pt x="10028301" y="627867"/>
                  <a:pt x="10028254" y="625690"/>
                  <a:pt x="10028160" y="623420"/>
                </a:cubicBezTo>
                <a:cubicBezTo>
                  <a:pt x="10028067" y="621150"/>
                  <a:pt x="10028020" y="618973"/>
                  <a:pt x="10028020" y="616796"/>
                </a:cubicBezTo>
                <a:cubicBezTo>
                  <a:pt x="10027832" y="613646"/>
                  <a:pt x="10027504" y="609709"/>
                  <a:pt x="10027128" y="605030"/>
                </a:cubicBezTo>
                <a:cubicBezTo>
                  <a:pt x="10026706" y="600305"/>
                  <a:pt x="10026425" y="596785"/>
                  <a:pt x="10026237" y="594423"/>
                </a:cubicBezTo>
                <a:lnTo>
                  <a:pt x="10005318" y="415715"/>
                </a:lnTo>
                <a:close/>
                <a:moveTo>
                  <a:pt x="9625062" y="415715"/>
                </a:moveTo>
                <a:lnTo>
                  <a:pt x="9625062" y="766183"/>
                </a:lnTo>
                <a:lnTo>
                  <a:pt x="9720794" y="766183"/>
                </a:lnTo>
                <a:cubicBezTo>
                  <a:pt x="9733318" y="766183"/>
                  <a:pt x="9744669" y="764330"/>
                  <a:pt x="9754800" y="760578"/>
                </a:cubicBezTo>
                <a:cubicBezTo>
                  <a:pt x="9765354" y="756872"/>
                  <a:pt x="9774500" y="751591"/>
                  <a:pt x="9782239" y="744828"/>
                </a:cubicBezTo>
                <a:cubicBezTo>
                  <a:pt x="9789979" y="738065"/>
                  <a:pt x="9796639" y="729450"/>
                  <a:pt x="9802221" y="719074"/>
                </a:cubicBezTo>
                <a:cubicBezTo>
                  <a:pt x="9807802" y="709068"/>
                  <a:pt x="9811977" y="697580"/>
                  <a:pt x="9814744" y="684610"/>
                </a:cubicBezTo>
                <a:cubicBezTo>
                  <a:pt x="9817512" y="671640"/>
                  <a:pt x="9818919" y="657049"/>
                  <a:pt x="9818919" y="640744"/>
                </a:cubicBezTo>
                <a:lnTo>
                  <a:pt x="9818919" y="541199"/>
                </a:lnTo>
                <a:cubicBezTo>
                  <a:pt x="9818919" y="525496"/>
                  <a:pt x="9817512" y="510951"/>
                  <a:pt x="9814744" y="497611"/>
                </a:cubicBezTo>
                <a:cubicBezTo>
                  <a:pt x="9812165" y="485243"/>
                  <a:pt x="9808037" y="473755"/>
                  <a:pt x="9802361" y="463148"/>
                </a:cubicBezTo>
                <a:cubicBezTo>
                  <a:pt x="9796686" y="452540"/>
                  <a:pt x="9789979" y="443832"/>
                  <a:pt x="9782239" y="436930"/>
                </a:cubicBezTo>
                <a:cubicBezTo>
                  <a:pt x="9765729" y="422802"/>
                  <a:pt x="9745232" y="415715"/>
                  <a:pt x="9720794" y="415715"/>
                </a:cubicBezTo>
                <a:close/>
                <a:moveTo>
                  <a:pt x="9428250" y="415715"/>
                </a:moveTo>
                <a:lnTo>
                  <a:pt x="9372762" y="766229"/>
                </a:lnTo>
                <a:lnTo>
                  <a:pt x="9442838" y="766229"/>
                </a:lnTo>
                <a:lnTo>
                  <a:pt x="9442931" y="766183"/>
                </a:lnTo>
                <a:lnTo>
                  <a:pt x="9453391" y="685769"/>
                </a:lnTo>
                <a:lnTo>
                  <a:pt x="9503485" y="685769"/>
                </a:lnTo>
                <a:lnTo>
                  <a:pt x="9513898" y="766183"/>
                </a:lnTo>
                <a:lnTo>
                  <a:pt x="9583974" y="766183"/>
                </a:lnTo>
                <a:lnTo>
                  <a:pt x="9528485" y="415715"/>
                </a:lnTo>
                <a:close/>
                <a:moveTo>
                  <a:pt x="9187114" y="415715"/>
                </a:moveTo>
                <a:lnTo>
                  <a:pt x="9187114" y="480518"/>
                </a:lnTo>
                <a:lnTo>
                  <a:pt x="9242273" y="480518"/>
                </a:lnTo>
                <a:lnTo>
                  <a:pt x="9242273" y="766229"/>
                </a:lnTo>
                <a:lnTo>
                  <a:pt x="9312349" y="766229"/>
                </a:lnTo>
                <a:lnTo>
                  <a:pt x="9312396" y="766183"/>
                </a:lnTo>
                <a:lnTo>
                  <a:pt x="9312396" y="480472"/>
                </a:lnTo>
                <a:lnTo>
                  <a:pt x="9367556" y="480472"/>
                </a:lnTo>
                <a:lnTo>
                  <a:pt x="9367556" y="415715"/>
                </a:lnTo>
                <a:close/>
                <a:moveTo>
                  <a:pt x="11108984" y="412750"/>
                </a:moveTo>
                <a:cubicBezTo>
                  <a:pt x="11098665" y="412750"/>
                  <a:pt x="11088674" y="413537"/>
                  <a:pt x="11079012" y="415112"/>
                </a:cubicBezTo>
                <a:cubicBezTo>
                  <a:pt x="11069349" y="416687"/>
                  <a:pt x="11060156" y="418864"/>
                  <a:pt x="11051432" y="421597"/>
                </a:cubicBezTo>
                <a:cubicBezTo>
                  <a:pt x="11036938" y="426507"/>
                  <a:pt x="11022257" y="434151"/>
                  <a:pt x="11007435" y="444573"/>
                </a:cubicBezTo>
                <a:cubicBezTo>
                  <a:pt x="10992613" y="454995"/>
                  <a:pt x="10979761" y="468521"/>
                  <a:pt x="10968833" y="485197"/>
                </a:cubicBezTo>
                <a:cubicBezTo>
                  <a:pt x="10959076" y="499927"/>
                  <a:pt x="10951572" y="516093"/>
                  <a:pt x="10946318" y="533649"/>
                </a:cubicBezTo>
                <a:cubicBezTo>
                  <a:pt x="10941065" y="551205"/>
                  <a:pt x="10938438" y="570336"/>
                  <a:pt x="10938438" y="590949"/>
                </a:cubicBezTo>
                <a:cubicBezTo>
                  <a:pt x="10938438" y="611562"/>
                  <a:pt x="10941206" y="630229"/>
                  <a:pt x="10946787" y="648665"/>
                </a:cubicBezTo>
                <a:cubicBezTo>
                  <a:pt x="10952744" y="669278"/>
                  <a:pt x="10961187" y="686741"/>
                  <a:pt x="10972116" y="701101"/>
                </a:cubicBezTo>
                <a:cubicBezTo>
                  <a:pt x="10983045" y="715414"/>
                  <a:pt x="10994302" y="727041"/>
                  <a:pt x="11005793" y="735842"/>
                </a:cubicBezTo>
                <a:cubicBezTo>
                  <a:pt x="11019724" y="746450"/>
                  <a:pt x="11035203" y="754648"/>
                  <a:pt x="11052323" y="760439"/>
                </a:cubicBezTo>
                <a:cubicBezTo>
                  <a:pt x="11069396" y="766229"/>
                  <a:pt x="11087595" y="769101"/>
                  <a:pt x="11106920" y="769101"/>
                </a:cubicBezTo>
                <a:cubicBezTo>
                  <a:pt x="11125025" y="769101"/>
                  <a:pt x="11142520" y="766553"/>
                  <a:pt x="11159406" y="761458"/>
                </a:cubicBezTo>
                <a:cubicBezTo>
                  <a:pt x="11175917" y="756548"/>
                  <a:pt x="11191114" y="749599"/>
                  <a:pt x="11205044" y="740567"/>
                </a:cubicBezTo>
                <a:cubicBezTo>
                  <a:pt x="11218975" y="731534"/>
                  <a:pt x="11231076" y="720926"/>
                  <a:pt x="11241442" y="708744"/>
                </a:cubicBezTo>
                <a:cubicBezTo>
                  <a:pt x="11251761" y="696561"/>
                  <a:pt x="11259829" y="683267"/>
                  <a:pt x="11265598" y="668815"/>
                </a:cubicBezTo>
                <a:cubicBezTo>
                  <a:pt x="11271367" y="654409"/>
                  <a:pt x="11274229" y="639308"/>
                  <a:pt x="11274229" y="623605"/>
                </a:cubicBezTo>
                <a:lnTo>
                  <a:pt x="11274229" y="579739"/>
                </a:lnTo>
                <a:lnTo>
                  <a:pt x="11109312" y="579739"/>
                </a:lnTo>
                <a:lnTo>
                  <a:pt x="11109265" y="579739"/>
                </a:lnTo>
                <a:lnTo>
                  <a:pt x="11109265" y="638660"/>
                </a:lnTo>
                <a:lnTo>
                  <a:pt x="11200213" y="638660"/>
                </a:lnTo>
                <a:cubicBezTo>
                  <a:pt x="11197821" y="646303"/>
                  <a:pt x="11194631" y="653297"/>
                  <a:pt x="11190691" y="659551"/>
                </a:cubicBezTo>
                <a:cubicBezTo>
                  <a:pt x="11186705" y="666221"/>
                  <a:pt x="11181780" y="672150"/>
                  <a:pt x="11175917" y="677384"/>
                </a:cubicBezTo>
                <a:cubicBezTo>
                  <a:pt x="11170053" y="682572"/>
                  <a:pt x="11163815" y="686880"/>
                  <a:pt x="11157295" y="690215"/>
                </a:cubicBezTo>
                <a:cubicBezTo>
                  <a:pt x="11150353" y="693736"/>
                  <a:pt x="11142755" y="696515"/>
                  <a:pt x="11134640" y="698461"/>
                </a:cubicBezTo>
                <a:cubicBezTo>
                  <a:pt x="11126479" y="700406"/>
                  <a:pt x="11118036" y="701425"/>
                  <a:pt x="11109312" y="701425"/>
                </a:cubicBezTo>
                <a:cubicBezTo>
                  <a:pt x="11097164" y="701425"/>
                  <a:pt x="11085953" y="699665"/>
                  <a:pt x="11075587" y="696098"/>
                </a:cubicBezTo>
                <a:cubicBezTo>
                  <a:pt x="11064424" y="692392"/>
                  <a:pt x="11054856" y="687158"/>
                  <a:pt x="11046788" y="680488"/>
                </a:cubicBezTo>
                <a:cubicBezTo>
                  <a:pt x="11038720" y="673818"/>
                  <a:pt x="11032013" y="666267"/>
                  <a:pt x="11026666" y="657790"/>
                </a:cubicBezTo>
                <a:cubicBezTo>
                  <a:pt x="11021506" y="650147"/>
                  <a:pt x="11017191" y="640605"/>
                  <a:pt x="11013673" y="629210"/>
                </a:cubicBezTo>
                <a:cubicBezTo>
                  <a:pt x="11010202" y="617815"/>
                  <a:pt x="11008467" y="605262"/>
                  <a:pt x="11008467" y="591504"/>
                </a:cubicBezTo>
                <a:cubicBezTo>
                  <a:pt x="11008467" y="577747"/>
                  <a:pt x="11010062" y="566074"/>
                  <a:pt x="11013251" y="554679"/>
                </a:cubicBezTo>
                <a:cubicBezTo>
                  <a:pt x="11019630" y="532074"/>
                  <a:pt x="11031263" y="514009"/>
                  <a:pt x="11048148" y="500483"/>
                </a:cubicBezTo>
                <a:cubicBezTo>
                  <a:pt x="11056310" y="493998"/>
                  <a:pt x="11065644" y="489041"/>
                  <a:pt x="11076197" y="485614"/>
                </a:cubicBezTo>
                <a:cubicBezTo>
                  <a:pt x="11086751" y="482186"/>
                  <a:pt x="11097680" y="480472"/>
                  <a:pt x="11109031" y="480472"/>
                </a:cubicBezTo>
                <a:cubicBezTo>
                  <a:pt x="11117989" y="480472"/>
                  <a:pt x="11126526" y="481445"/>
                  <a:pt x="11134687" y="483437"/>
                </a:cubicBezTo>
                <a:cubicBezTo>
                  <a:pt x="11150588" y="487374"/>
                  <a:pt x="11164096" y="494739"/>
                  <a:pt x="11175260" y="505532"/>
                </a:cubicBezTo>
                <a:cubicBezTo>
                  <a:pt x="11181404" y="511832"/>
                  <a:pt x="11186235" y="518456"/>
                  <a:pt x="11189707" y="525404"/>
                </a:cubicBezTo>
                <a:cubicBezTo>
                  <a:pt x="11193177" y="532398"/>
                  <a:pt x="11195523" y="538976"/>
                  <a:pt x="11196742" y="545276"/>
                </a:cubicBezTo>
                <a:lnTo>
                  <a:pt x="11268319" y="545276"/>
                </a:lnTo>
                <a:cubicBezTo>
                  <a:pt x="11267099" y="537030"/>
                  <a:pt x="11265364" y="529156"/>
                  <a:pt x="11263112" y="521698"/>
                </a:cubicBezTo>
                <a:cubicBezTo>
                  <a:pt x="11260861" y="514240"/>
                  <a:pt x="11258093" y="507060"/>
                  <a:pt x="11254904" y="500205"/>
                </a:cubicBezTo>
                <a:cubicBezTo>
                  <a:pt x="11248337" y="486077"/>
                  <a:pt x="11240035" y="473616"/>
                  <a:pt x="11229998" y="462777"/>
                </a:cubicBezTo>
                <a:cubicBezTo>
                  <a:pt x="11219960" y="451984"/>
                  <a:pt x="11209078" y="443044"/>
                  <a:pt x="11197352" y="435957"/>
                </a:cubicBezTo>
                <a:cubicBezTo>
                  <a:pt x="11184406" y="428314"/>
                  <a:pt x="11170663" y="422524"/>
                  <a:pt x="11156029" y="418587"/>
                </a:cubicBezTo>
                <a:cubicBezTo>
                  <a:pt x="11141348" y="414696"/>
                  <a:pt x="11125682" y="412750"/>
                  <a:pt x="11108984" y="412750"/>
                </a:cubicBezTo>
                <a:close/>
                <a:moveTo>
                  <a:pt x="9082094" y="412750"/>
                </a:moveTo>
                <a:cubicBezTo>
                  <a:pt x="9070368" y="412750"/>
                  <a:pt x="9059955" y="413908"/>
                  <a:pt x="9050809" y="416270"/>
                </a:cubicBezTo>
                <a:cubicBezTo>
                  <a:pt x="9032328" y="420995"/>
                  <a:pt x="9018210" y="430213"/>
                  <a:pt x="9008454" y="443971"/>
                </a:cubicBezTo>
                <a:cubicBezTo>
                  <a:pt x="9003482" y="451058"/>
                  <a:pt x="8999870" y="459257"/>
                  <a:pt x="8997572" y="468567"/>
                </a:cubicBezTo>
                <a:cubicBezTo>
                  <a:pt x="8995274" y="477878"/>
                  <a:pt x="8994148" y="487976"/>
                  <a:pt x="8994148" y="498769"/>
                </a:cubicBezTo>
                <a:cubicBezTo>
                  <a:pt x="8994148" y="502891"/>
                  <a:pt x="8994289" y="506921"/>
                  <a:pt x="8994617" y="510859"/>
                </a:cubicBezTo>
                <a:cubicBezTo>
                  <a:pt x="8994898" y="514796"/>
                  <a:pt x="8995461" y="518502"/>
                  <a:pt x="8996259" y="522069"/>
                </a:cubicBezTo>
                <a:cubicBezTo>
                  <a:pt x="8997853" y="529341"/>
                  <a:pt x="9000292" y="536475"/>
                  <a:pt x="9003576" y="543423"/>
                </a:cubicBezTo>
                <a:cubicBezTo>
                  <a:pt x="9006859" y="550417"/>
                  <a:pt x="9011362" y="557597"/>
                  <a:pt x="9017131" y="565055"/>
                </a:cubicBezTo>
                <a:cubicBezTo>
                  <a:pt x="9022900" y="572698"/>
                  <a:pt x="9029889" y="580619"/>
                  <a:pt x="9038144" y="588771"/>
                </a:cubicBezTo>
                <a:cubicBezTo>
                  <a:pt x="9046400" y="596924"/>
                  <a:pt x="9056062" y="605910"/>
                  <a:pt x="9067225" y="615731"/>
                </a:cubicBezTo>
                <a:cubicBezTo>
                  <a:pt x="9070790" y="618880"/>
                  <a:pt x="9074120" y="621799"/>
                  <a:pt x="9077216" y="624578"/>
                </a:cubicBezTo>
                <a:cubicBezTo>
                  <a:pt x="9080312" y="627311"/>
                  <a:pt x="9083126" y="629859"/>
                  <a:pt x="9085706" y="632221"/>
                </a:cubicBezTo>
                <a:cubicBezTo>
                  <a:pt x="9090255" y="636760"/>
                  <a:pt x="9094289" y="640883"/>
                  <a:pt x="9097807" y="644589"/>
                </a:cubicBezTo>
                <a:cubicBezTo>
                  <a:pt x="9101278" y="648294"/>
                  <a:pt x="9103999" y="651954"/>
                  <a:pt x="9106015" y="655474"/>
                </a:cubicBezTo>
                <a:cubicBezTo>
                  <a:pt x="9107798" y="658995"/>
                  <a:pt x="9109017" y="662284"/>
                  <a:pt x="9109580" y="665341"/>
                </a:cubicBezTo>
                <a:cubicBezTo>
                  <a:pt x="9110190" y="668398"/>
                  <a:pt x="9110471" y="671965"/>
                  <a:pt x="9110471" y="676087"/>
                </a:cubicBezTo>
                <a:cubicBezTo>
                  <a:pt x="9110471" y="678264"/>
                  <a:pt x="9110378" y="680349"/>
                  <a:pt x="9110190" y="682433"/>
                </a:cubicBezTo>
                <a:cubicBezTo>
                  <a:pt x="9110002" y="684518"/>
                  <a:pt x="9109768" y="686417"/>
                  <a:pt x="9109580" y="688177"/>
                </a:cubicBezTo>
                <a:cubicBezTo>
                  <a:pt x="9108783" y="692115"/>
                  <a:pt x="9107610" y="695403"/>
                  <a:pt x="9106015" y="698044"/>
                </a:cubicBezTo>
                <a:cubicBezTo>
                  <a:pt x="9104421" y="700684"/>
                  <a:pt x="9102732" y="702907"/>
                  <a:pt x="9100950" y="704668"/>
                </a:cubicBezTo>
                <a:cubicBezTo>
                  <a:pt x="9098980" y="706613"/>
                  <a:pt x="9096494" y="708049"/>
                  <a:pt x="9093492" y="708929"/>
                </a:cubicBezTo>
                <a:cubicBezTo>
                  <a:pt x="9090490" y="709809"/>
                  <a:pt x="9087441" y="710273"/>
                  <a:pt x="9084252" y="710273"/>
                </a:cubicBezTo>
                <a:cubicBezTo>
                  <a:pt x="9075105" y="710273"/>
                  <a:pt x="9068351" y="707123"/>
                  <a:pt x="9063989" y="700869"/>
                </a:cubicBezTo>
                <a:cubicBezTo>
                  <a:pt x="9059205" y="694570"/>
                  <a:pt x="9056812" y="685769"/>
                  <a:pt x="9056812" y="674373"/>
                </a:cubicBezTo>
                <a:lnTo>
                  <a:pt x="9056812" y="643153"/>
                </a:lnTo>
                <a:lnTo>
                  <a:pt x="8991146" y="643153"/>
                </a:lnTo>
                <a:lnTo>
                  <a:pt x="8991146" y="674095"/>
                </a:lnTo>
                <a:cubicBezTo>
                  <a:pt x="8991146" y="686880"/>
                  <a:pt x="8992459" y="698136"/>
                  <a:pt x="8995039" y="707956"/>
                </a:cubicBezTo>
                <a:cubicBezTo>
                  <a:pt x="9000011" y="728199"/>
                  <a:pt x="9010049" y="743392"/>
                  <a:pt x="9025152" y="753629"/>
                </a:cubicBezTo>
                <a:cubicBezTo>
                  <a:pt x="9040443" y="764052"/>
                  <a:pt x="9060330" y="769240"/>
                  <a:pt x="9084815" y="769240"/>
                </a:cubicBezTo>
                <a:cubicBezTo>
                  <a:pt x="9096963" y="769240"/>
                  <a:pt x="9108267" y="767850"/>
                  <a:pt x="9118820" y="765117"/>
                </a:cubicBezTo>
                <a:cubicBezTo>
                  <a:pt x="9128342" y="762755"/>
                  <a:pt x="9137160" y="758910"/>
                  <a:pt x="9145228" y="753629"/>
                </a:cubicBezTo>
                <a:cubicBezTo>
                  <a:pt x="9153295" y="748349"/>
                  <a:pt x="9159768" y="741956"/>
                  <a:pt x="9164740" y="734499"/>
                </a:cubicBezTo>
                <a:cubicBezTo>
                  <a:pt x="9170087" y="726624"/>
                  <a:pt x="9174074" y="717777"/>
                  <a:pt x="9176654" y="707864"/>
                </a:cubicBezTo>
                <a:cubicBezTo>
                  <a:pt x="9179234" y="697951"/>
                  <a:pt x="9180547" y="687112"/>
                  <a:pt x="9180547" y="675300"/>
                </a:cubicBezTo>
                <a:cubicBezTo>
                  <a:pt x="9180547" y="670992"/>
                  <a:pt x="9180406" y="666869"/>
                  <a:pt x="9180078" y="662932"/>
                </a:cubicBezTo>
                <a:cubicBezTo>
                  <a:pt x="9179796" y="658995"/>
                  <a:pt x="9179234" y="655196"/>
                  <a:pt x="9178436" y="651444"/>
                </a:cubicBezTo>
                <a:cubicBezTo>
                  <a:pt x="9176841" y="644172"/>
                  <a:pt x="9174355" y="637131"/>
                  <a:pt x="9170978" y="630229"/>
                </a:cubicBezTo>
                <a:cubicBezTo>
                  <a:pt x="9167601" y="623374"/>
                  <a:pt x="9163005" y="616194"/>
                  <a:pt x="9157282" y="608736"/>
                </a:cubicBezTo>
                <a:cubicBezTo>
                  <a:pt x="9151513" y="601649"/>
                  <a:pt x="9144102" y="593543"/>
                  <a:pt x="9135049" y="584278"/>
                </a:cubicBezTo>
                <a:cubicBezTo>
                  <a:pt x="9125997" y="575060"/>
                  <a:pt x="9116100" y="565611"/>
                  <a:pt x="9105359" y="556022"/>
                </a:cubicBezTo>
                <a:cubicBezTo>
                  <a:pt x="9101794" y="552872"/>
                  <a:pt x="9098604" y="549815"/>
                  <a:pt x="9095837" y="546897"/>
                </a:cubicBezTo>
                <a:cubicBezTo>
                  <a:pt x="9092835" y="544164"/>
                  <a:pt x="9090162" y="541477"/>
                  <a:pt x="9087770" y="538930"/>
                </a:cubicBezTo>
                <a:cubicBezTo>
                  <a:pt x="9082985" y="534436"/>
                  <a:pt x="9078998" y="530129"/>
                  <a:pt x="9075856" y="526099"/>
                </a:cubicBezTo>
                <a:cubicBezTo>
                  <a:pt x="9072666" y="522069"/>
                  <a:pt x="9070274" y="518594"/>
                  <a:pt x="9068679" y="515630"/>
                </a:cubicBezTo>
                <a:cubicBezTo>
                  <a:pt x="9066709" y="512295"/>
                  <a:pt x="9065443" y="509145"/>
                  <a:pt x="9064974" y="506227"/>
                </a:cubicBezTo>
                <a:cubicBezTo>
                  <a:pt x="9064458" y="503262"/>
                  <a:pt x="9064223" y="500529"/>
                  <a:pt x="9064223" y="497981"/>
                </a:cubicBezTo>
                <a:cubicBezTo>
                  <a:pt x="9064223" y="489551"/>
                  <a:pt x="9065912" y="483066"/>
                  <a:pt x="9069289" y="478526"/>
                </a:cubicBezTo>
                <a:cubicBezTo>
                  <a:pt x="9072666" y="474033"/>
                  <a:pt x="9077357" y="471764"/>
                  <a:pt x="9083314" y="471764"/>
                </a:cubicBezTo>
                <a:cubicBezTo>
                  <a:pt x="9096259" y="471764"/>
                  <a:pt x="9102685" y="481306"/>
                  <a:pt x="9102685" y="500344"/>
                </a:cubicBezTo>
                <a:lnTo>
                  <a:pt x="9102685" y="520957"/>
                </a:lnTo>
                <a:lnTo>
                  <a:pt x="9168305" y="520957"/>
                </a:lnTo>
                <a:lnTo>
                  <a:pt x="9168305" y="520864"/>
                </a:lnTo>
                <a:lnTo>
                  <a:pt x="9168305" y="494924"/>
                </a:lnTo>
                <a:cubicBezTo>
                  <a:pt x="9168305" y="484131"/>
                  <a:pt x="9167132" y="474311"/>
                  <a:pt x="9164740" y="465464"/>
                </a:cubicBezTo>
                <a:cubicBezTo>
                  <a:pt x="9161738" y="454671"/>
                  <a:pt x="9157564" y="446148"/>
                  <a:pt x="9152216" y="439848"/>
                </a:cubicBezTo>
                <a:cubicBezTo>
                  <a:pt x="9146869" y="433548"/>
                  <a:pt x="9141757" y="428963"/>
                  <a:pt x="9137019" y="425998"/>
                </a:cubicBezTo>
                <a:cubicBezTo>
                  <a:pt x="9122667" y="417151"/>
                  <a:pt x="9104374" y="412750"/>
                  <a:pt x="9082094" y="412750"/>
                </a:cubicBezTo>
                <a:close/>
                <a:moveTo>
                  <a:pt x="1" y="0"/>
                </a:moveTo>
                <a:lnTo>
                  <a:pt x="12192001" y="0"/>
                </a:lnTo>
                <a:lnTo>
                  <a:pt x="12192001" y="3326400"/>
                </a:lnTo>
                <a:lnTo>
                  <a:pt x="10673156" y="3326400"/>
                </a:lnTo>
                <a:cubicBezTo>
                  <a:pt x="11106639" y="3659918"/>
                  <a:pt x="11503224" y="4039056"/>
                  <a:pt x="11855700" y="4456517"/>
                </a:cubicBezTo>
                <a:lnTo>
                  <a:pt x="12192001" y="4884946"/>
                </a:lnTo>
                <a:lnTo>
                  <a:pt x="12192001" y="6858000"/>
                </a:lnTo>
                <a:lnTo>
                  <a:pt x="5239032" y="6858000"/>
                </a:lnTo>
                <a:lnTo>
                  <a:pt x="5439095" y="6337901"/>
                </a:lnTo>
                <a:cubicBezTo>
                  <a:pt x="5949302" y="5145982"/>
                  <a:pt x="6757136" y="4114021"/>
                  <a:pt x="7768463" y="3326400"/>
                </a:cubicBezTo>
                <a:lnTo>
                  <a:pt x="3883977" y="3326400"/>
                </a:lnTo>
                <a:cubicBezTo>
                  <a:pt x="3235952" y="4246771"/>
                  <a:pt x="2732640" y="5275791"/>
                  <a:pt x="2407760" y="6380356"/>
                </a:cubicBezTo>
                <a:lnTo>
                  <a:pt x="2279621" y="6858000"/>
                </a:lnTo>
                <a:lnTo>
                  <a:pt x="619682" y="6858000"/>
                </a:lnTo>
                <a:lnTo>
                  <a:pt x="708470" y="6369655"/>
                </a:lnTo>
                <a:cubicBezTo>
                  <a:pt x="952104" y="5242371"/>
                  <a:pt x="1447203" y="4207757"/>
                  <a:pt x="2131201" y="3327036"/>
                </a:cubicBezTo>
                <a:lnTo>
                  <a:pt x="1" y="332703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D4A43F-706D-A41A-3885-C57BBBD08F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999" y="1612704"/>
            <a:ext cx="9642476" cy="767133"/>
          </a:xfrm>
        </p:spPr>
        <p:txBody>
          <a:bodyPr anchor="b">
            <a:sp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242FE24-CEC9-8564-809D-0E9F51FD1F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0000" y="2515834"/>
            <a:ext cx="7721143" cy="334515"/>
          </a:xfrm>
        </p:spPr>
        <p:txBody>
          <a:bodyPr wrap="square">
            <a:spAutoFit/>
          </a:bodyPr>
          <a:lstStyle>
            <a:lvl1pPr marL="0" indent="0" algn="l">
              <a:lnSpc>
                <a:spcPct val="9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90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Cover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hoek 18">
            <a:extLst>
              <a:ext uri="{FF2B5EF4-FFF2-40B4-BE49-F238E27FC236}">
                <a16:creationId xmlns:a16="http://schemas.microsoft.com/office/drawing/2014/main" id="{5503A4D1-C58D-F7C2-CAC3-7B91D8A1717E}"/>
              </a:ext>
            </a:extLst>
          </p:cNvPr>
          <p:cNvSpPr/>
          <p:nvPr userDrawn="1"/>
        </p:nvSpPr>
        <p:spPr>
          <a:xfrm>
            <a:off x="206374" y="5091604"/>
            <a:ext cx="4060825" cy="1972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57BA18D9-E59B-02E8-96DF-63A4CD8FE26B}"/>
              </a:ext>
            </a:extLst>
          </p:cNvPr>
          <p:cNvSpPr/>
          <p:nvPr userDrawn="1"/>
        </p:nvSpPr>
        <p:spPr>
          <a:xfrm>
            <a:off x="206374" y="-206375"/>
            <a:ext cx="3204842" cy="1190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45FA2230-C5F5-0071-7B91-1740D6DAEF2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" y="-2"/>
            <a:ext cx="10920006" cy="6858000"/>
          </a:xfrm>
          <a:custGeom>
            <a:avLst/>
            <a:gdLst>
              <a:gd name="connsiteX0" fmla="*/ 1914847 w 10920006"/>
              <a:gd name="connsiteY0" fmla="*/ 5555459 h 6858000"/>
              <a:gd name="connsiteX1" fmla="*/ 2135761 w 10920006"/>
              <a:gd name="connsiteY1" fmla="*/ 6001314 h 6858000"/>
              <a:gd name="connsiteX2" fmla="*/ 1917472 w 10920006"/>
              <a:gd name="connsiteY2" fmla="*/ 6445252 h 6858000"/>
              <a:gd name="connsiteX3" fmla="*/ 2206320 w 10920006"/>
              <a:gd name="connsiteY3" fmla="*/ 6445252 h 6858000"/>
              <a:gd name="connsiteX4" fmla="*/ 2347392 w 10920006"/>
              <a:gd name="connsiteY4" fmla="*/ 6001314 h 6858000"/>
              <a:gd name="connsiteX5" fmla="*/ 2285975 w 10920006"/>
              <a:gd name="connsiteY5" fmla="*/ 5699761 h 6858000"/>
              <a:gd name="connsiteX6" fmla="*/ 2455130 w 10920006"/>
              <a:gd name="connsiteY6" fmla="*/ 6100881 h 6858000"/>
              <a:gd name="connsiteX7" fmla="*/ 2336656 w 10920006"/>
              <a:gd name="connsiteY7" fmla="*/ 6445252 h 6858000"/>
              <a:gd name="connsiteX8" fmla="*/ 2714067 w 10920006"/>
              <a:gd name="connsiteY8" fmla="*/ 6445252 h 6858000"/>
              <a:gd name="connsiteX9" fmla="*/ 2929918 w 10920006"/>
              <a:gd name="connsiteY9" fmla="*/ 5910722 h 6858000"/>
              <a:gd name="connsiteX10" fmla="*/ 2920869 w 10920006"/>
              <a:gd name="connsiteY10" fmla="*/ 5792690 h 6858000"/>
              <a:gd name="connsiteX11" fmla="*/ 2991992 w 10920006"/>
              <a:gd name="connsiteY11" fmla="*/ 6065728 h 6858000"/>
              <a:gd name="connsiteX12" fmla="*/ 2843653 w 10920006"/>
              <a:gd name="connsiteY12" fmla="*/ 6445252 h 6858000"/>
              <a:gd name="connsiteX13" fmla="*/ 3103387 w 10920006"/>
              <a:gd name="connsiteY13" fmla="*/ 6445252 h 6858000"/>
              <a:gd name="connsiteX14" fmla="*/ 3203576 w 10920006"/>
              <a:gd name="connsiteY14" fmla="*/ 6065728 h 6858000"/>
              <a:gd name="connsiteX15" fmla="*/ 3010182 w 10920006"/>
              <a:gd name="connsiteY15" fmla="*/ 5555506 h 6858000"/>
              <a:gd name="connsiteX16" fmla="*/ 2590890 w 10920006"/>
              <a:gd name="connsiteY16" fmla="*/ 5555506 h 6858000"/>
              <a:gd name="connsiteX17" fmla="*/ 2590858 w 10920006"/>
              <a:gd name="connsiteY17" fmla="*/ 5555459 h 6858000"/>
              <a:gd name="connsiteX18" fmla="*/ 2590811 w 10920006"/>
              <a:gd name="connsiteY18" fmla="*/ 5555506 h 6858000"/>
              <a:gd name="connsiteX19" fmla="*/ 2590890 w 10920006"/>
              <a:gd name="connsiteY19" fmla="*/ 5555506 h 6858000"/>
              <a:gd name="connsiteX20" fmla="*/ 2644341 w 10920006"/>
              <a:gd name="connsiteY20" fmla="*/ 5632905 h 6858000"/>
              <a:gd name="connsiteX21" fmla="*/ 2718334 w 10920006"/>
              <a:gd name="connsiteY21" fmla="*/ 5910722 h 6858000"/>
              <a:gd name="connsiteX22" fmla="*/ 2665074 w 10920006"/>
              <a:gd name="connsiteY22" fmla="*/ 6148981 h 6858000"/>
              <a:gd name="connsiteX23" fmla="*/ 2666715 w 10920006"/>
              <a:gd name="connsiteY23" fmla="*/ 6100881 h 6858000"/>
              <a:gd name="connsiteX24" fmla="*/ 2440268 w 10920006"/>
              <a:gd name="connsiteY24" fmla="*/ 5555459 h 6858000"/>
              <a:gd name="connsiteX25" fmla="*/ 512941 w 10920006"/>
              <a:gd name="connsiteY25" fmla="*/ 5555459 h 6858000"/>
              <a:gd name="connsiteX26" fmla="*/ 412751 w 10920006"/>
              <a:gd name="connsiteY26" fmla="*/ 5934982 h 6858000"/>
              <a:gd name="connsiteX27" fmla="*/ 606145 w 10920006"/>
              <a:gd name="connsiteY27" fmla="*/ 6445252 h 6858000"/>
              <a:gd name="connsiteX28" fmla="*/ 1025517 w 10920006"/>
              <a:gd name="connsiteY28" fmla="*/ 6445252 h 6858000"/>
              <a:gd name="connsiteX29" fmla="*/ 898041 w 10920006"/>
              <a:gd name="connsiteY29" fmla="*/ 6089990 h 6858000"/>
              <a:gd name="connsiteX30" fmla="*/ 951300 w 10920006"/>
              <a:gd name="connsiteY30" fmla="*/ 5851729 h 6858000"/>
              <a:gd name="connsiteX31" fmla="*/ 949613 w 10920006"/>
              <a:gd name="connsiteY31" fmla="*/ 5899830 h 6858000"/>
              <a:gd name="connsiteX32" fmla="*/ 1176059 w 10920006"/>
              <a:gd name="connsiteY32" fmla="*/ 6445206 h 6858000"/>
              <a:gd name="connsiteX33" fmla="*/ 1701481 w 10920006"/>
              <a:gd name="connsiteY33" fmla="*/ 6445206 h 6858000"/>
              <a:gd name="connsiteX34" fmla="*/ 1480566 w 10920006"/>
              <a:gd name="connsiteY34" fmla="*/ 5999351 h 6858000"/>
              <a:gd name="connsiteX35" fmla="*/ 1698856 w 10920006"/>
              <a:gd name="connsiteY35" fmla="*/ 5555459 h 6858000"/>
              <a:gd name="connsiteX36" fmla="*/ 1410007 w 10920006"/>
              <a:gd name="connsiteY36" fmla="*/ 5555459 h 6858000"/>
              <a:gd name="connsiteX37" fmla="*/ 1268935 w 10920006"/>
              <a:gd name="connsiteY37" fmla="*/ 5999397 h 6858000"/>
              <a:gd name="connsiteX38" fmla="*/ 1330353 w 10920006"/>
              <a:gd name="connsiteY38" fmla="*/ 6300950 h 6858000"/>
              <a:gd name="connsiteX39" fmla="*/ 1161197 w 10920006"/>
              <a:gd name="connsiteY39" fmla="*/ 5899877 h 6858000"/>
              <a:gd name="connsiteX40" fmla="*/ 1279718 w 10920006"/>
              <a:gd name="connsiteY40" fmla="*/ 5555459 h 6858000"/>
              <a:gd name="connsiteX41" fmla="*/ 902307 w 10920006"/>
              <a:gd name="connsiteY41" fmla="*/ 5555459 h 6858000"/>
              <a:gd name="connsiteX42" fmla="*/ 686456 w 10920006"/>
              <a:gd name="connsiteY42" fmla="*/ 6089990 h 6858000"/>
              <a:gd name="connsiteX43" fmla="*/ 695505 w 10920006"/>
              <a:gd name="connsiteY43" fmla="*/ 6208020 h 6858000"/>
              <a:gd name="connsiteX44" fmla="*/ 624383 w 10920006"/>
              <a:gd name="connsiteY44" fmla="*/ 5934982 h 6858000"/>
              <a:gd name="connsiteX45" fmla="*/ 772722 w 10920006"/>
              <a:gd name="connsiteY45" fmla="*/ 5555459 h 6858000"/>
              <a:gd name="connsiteX46" fmla="*/ 2010087 w 10920006"/>
              <a:gd name="connsiteY46" fmla="*/ 481722 h 6858000"/>
              <a:gd name="connsiteX47" fmla="*/ 2026504 w 10920006"/>
              <a:gd name="connsiteY47" fmla="*/ 481722 h 6858000"/>
              <a:gd name="connsiteX48" fmla="*/ 2050660 w 10920006"/>
              <a:gd name="connsiteY48" fmla="*/ 491588 h 6858000"/>
              <a:gd name="connsiteX49" fmla="*/ 2059290 w 10920006"/>
              <a:gd name="connsiteY49" fmla="*/ 518223 h 6858000"/>
              <a:gd name="connsiteX50" fmla="*/ 2058117 w 10920006"/>
              <a:gd name="connsiteY50" fmla="*/ 530591 h 6858000"/>
              <a:gd name="connsiteX51" fmla="*/ 2047095 w 10920006"/>
              <a:gd name="connsiteY51" fmla="*/ 548286 h 6858000"/>
              <a:gd name="connsiteX52" fmla="*/ 2037385 w 10920006"/>
              <a:gd name="connsiteY52" fmla="*/ 553011 h 6858000"/>
              <a:gd name="connsiteX53" fmla="*/ 2026504 w 10920006"/>
              <a:gd name="connsiteY53" fmla="*/ 554493 h 6858000"/>
              <a:gd name="connsiteX54" fmla="*/ 2010087 w 10920006"/>
              <a:gd name="connsiteY54" fmla="*/ 554493 h 6858000"/>
              <a:gd name="connsiteX55" fmla="*/ 2010087 w 10920006"/>
              <a:gd name="connsiteY55" fmla="*/ 481768 h 6858000"/>
              <a:gd name="connsiteX56" fmla="*/ 1116741 w 10920006"/>
              <a:gd name="connsiteY56" fmla="*/ 481722 h 6858000"/>
              <a:gd name="connsiteX57" fmla="*/ 1126591 w 10920006"/>
              <a:gd name="connsiteY57" fmla="*/ 481722 h 6858000"/>
              <a:gd name="connsiteX58" fmla="*/ 1170447 w 10920006"/>
              <a:gd name="connsiteY58" fmla="*/ 542403 h 6858000"/>
              <a:gd name="connsiteX59" fmla="*/ 1170447 w 10920006"/>
              <a:gd name="connsiteY59" fmla="*/ 641948 h 6858000"/>
              <a:gd name="connsiteX60" fmla="*/ 1126591 w 10920006"/>
              <a:gd name="connsiteY60" fmla="*/ 702629 h 6858000"/>
              <a:gd name="connsiteX61" fmla="*/ 1116741 w 10920006"/>
              <a:gd name="connsiteY61" fmla="*/ 702629 h 6858000"/>
              <a:gd name="connsiteX62" fmla="*/ 1790292 w 10920006"/>
              <a:gd name="connsiteY62" fmla="*/ 472967 h 6858000"/>
              <a:gd name="connsiteX63" fmla="*/ 1796249 w 10920006"/>
              <a:gd name="connsiteY63" fmla="*/ 472967 h 6858000"/>
              <a:gd name="connsiteX64" fmla="*/ 1796530 w 10920006"/>
              <a:gd name="connsiteY64" fmla="*/ 488439 h 6858000"/>
              <a:gd name="connsiteX65" fmla="*/ 1797140 w 10920006"/>
              <a:gd name="connsiteY65" fmla="*/ 500204 h 6858000"/>
              <a:gd name="connsiteX66" fmla="*/ 1798031 w 10920006"/>
              <a:gd name="connsiteY66" fmla="*/ 512433 h 6858000"/>
              <a:gd name="connsiteX67" fmla="*/ 1809945 w 10920006"/>
              <a:gd name="connsiteY67" fmla="*/ 622307 h 6858000"/>
              <a:gd name="connsiteX68" fmla="*/ 1776549 w 10920006"/>
              <a:gd name="connsiteY68" fmla="*/ 622307 h 6858000"/>
              <a:gd name="connsiteX69" fmla="*/ 1788463 w 10920006"/>
              <a:gd name="connsiteY69" fmla="*/ 512433 h 6858000"/>
              <a:gd name="connsiteX70" fmla="*/ 1788556 w 10920006"/>
              <a:gd name="connsiteY70" fmla="*/ 512387 h 6858000"/>
              <a:gd name="connsiteX71" fmla="*/ 1789448 w 10920006"/>
              <a:gd name="connsiteY71" fmla="*/ 502057 h 6858000"/>
              <a:gd name="connsiteX72" fmla="*/ 1789729 w 10920006"/>
              <a:gd name="connsiteY72" fmla="*/ 496035 h 6858000"/>
              <a:gd name="connsiteX73" fmla="*/ 1790010 w 10920006"/>
              <a:gd name="connsiteY73" fmla="*/ 490013 h 6858000"/>
              <a:gd name="connsiteX74" fmla="*/ 1790292 w 10920006"/>
              <a:gd name="connsiteY74" fmla="*/ 485613 h 6858000"/>
              <a:gd name="connsiteX75" fmla="*/ 896993 w 10920006"/>
              <a:gd name="connsiteY75" fmla="*/ 472967 h 6858000"/>
              <a:gd name="connsiteX76" fmla="*/ 902950 w 10920006"/>
              <a:gd name="connsiteY76" fmla="*/ 472967 h 6858000"/>
              <a:gd name="connsiteX77" fmla="*/ 903232 w 10920006"/>
              <a:gd name="connsiteY77" fmla="*/ 488439 h 6858000"/>
              <a:gd name="connsiteX78" fmla="*/ 903841 w 10920006"/>
              <a:gd name="connsiteY78" fmla="*/ 500204 h 6858000"/>
              <a:gd name="connsiteX79" fmla="*/ 904733 w 10920006"/>
              <a:gd name="connsiteY79" fmla="*/ 512433 h 6858000"/>
              <a:gd name="connsiteX80" fmla="*/ 916646 w 10920006"/>
              <a:gd name="connsiteY80" fmla="*/ 622307 h 6858000"/>
              <a:gd name="connsiteX81" fmla="*/ 883250 w 10920006"/>
              <a:gd name="connsiteY81" fmla="*/ 622307 h 6858000"/>
              <a:gd name="connsiteX82" fmla="*/ 895164 w 10920006"/>
              <a:gd name="connsiteY82" fmla="*/ 512433 h 6858000"/>
              <a:gd name="connsiteX83" fmla="*/ 895258 w 10920006"/>
              <a:gd name="connsiteY83" fmla="*/ 512387 h 6858000"/>
              <a:gd name="connsiteX84" fmla="*/ 896149 w 10920006"/>
              <a:gd name="connsiteY84" fmla="*/ 502057 h 6858000"/>
              <a:gd name="connsiteX85" fmla="*/ 896430 w 10920006"/>
              <a:gd name="connsiteY85" fmla="*/ 496035 h 6858000"/>
              <a:gd name="connsiteX86" fmla="*/ 896712 w 10920006"/>
              <a:gd name="connsiteY86" fmla="*/ 490013 h 6858000"/>
              <a:gd name="connsiteX87" fmla="*/ 896993 w 10920006"/>
              <a:gd name="connsiteY87" fmla="*/ 485613 h 6858000"/>
              <a:gd name="connsiteX88" fmla="*/ 2936453 w 10920006"/>
              <a:gd name="connsiteY88" fmla="*/ 416965 h 6858000"/>
              <a:gd name="connsiteX89" fmla="*/ 2936453 w 10920006"/>
              <a:gd name="connsiteY89" fmla="*/ 767479 h 6858000"/>
              <a:gd name="connsiteX90" fmla="*/ 3006529 w 10920006"/>
              <a:gd name="connsiteY90" fmla="*/ 767479 h 6858000"/>
              <a:gd name="connsiteX91" fmla="*/ 3006529 w 10920006"/>
              <a:gd name="connsiteY91" fmla="*/ 725928 h 6858000"/>
              <a:gd name="connsiteX92" fmla="*/ 3005309 w 10920006"/>
              <a:gd name="connsiteY92" fmla="*/ 675253 h 6858000"/>
              <a:gd name="connsiteX93" fmla="*/ 3003199 w 10920006"/>
              <a:gd name="connsiteY93" fmla="*/ 637269 h 6858000"/>
              <a:gd name="connsiteX94" fmla="*/ 3000666 w 10920006"/>
              <a:gd name="connsiteY94" fmla="*/ 603686 h 6858000"/>
              <a:gd name="connsiteX95" fmla="*/ 2997523 w 10920006"/>
              <a:gd name="connsiteY95" fmla="*/ 565703 h 6858000"/>
              <a:gd name="connsiteX96" fmla="*/ 2992176 w 10920006"/>
              <a:gd name="connsiteY96" fmla="*/ 510024 h 6858000"/>
              <a:gd name="connsiteX97" fmla="*/ 2987110 w 10920006"/>
              <a:gd name="connsiteY97" fmla="*/ 461155 h 6858000"/>
              <a:gd name="connsiteX98" fmla="*/ 2993067 w 10920006"/>
              <a:gd name="connsiteY98" fmla="*/ 461155 h 6858000"/>
              <a:gd name="connsiteX99" fmla="*/ 2995741 w 10920006"/>
              <a:gd name="connsiteY99" fmla="*/ 485613 h 6858000"/>
              <a:gd name="connsiteX100" fmla="*/ 2999024 w 10920006"/>
              <a:gd name="connsiteY100" fmla="*/ 511229 h 6858000"/>
              <a:gd name="connsiteX101" fmla="*/ 3005591 w 10920006"/>
              <a:gd name="connsiteY101" fmla="*/ 560283 h 6858000"/>
              <a:gd name="connsiteX102" fmla="*/ 3015112 w 10920006"/>
              <a:gd name="connsiteY102" fmla="*/ 619899 h 6858000"/>
              <a:gd name="connsiteX103" fmla="*/ 3021397 w 10920006"/>
              <a:gd name="connsiteY103" fmla="*/ 657465 h 6858000"/>
              <a:gd name="connsiteX104" fmla="*/ 3027495 w 10920006"/>
              <a:gd name="connsiteY104" fmla="*/ 689705 h 6858000"/>
              <a:gd name="connsiteX105" fmla="*/ 3034203 w 10920006"/>
              <a:gd name="connsiteY105" fmla="*/ 722964 h 6858000"/>
              <a:gd name="connsiteX106" fmla="*/ 3043724 w 10920006"/>
              <a:gd name="connsiteY106" fmla="*/ 767433 h 6858000"/>
              <a:gd name="connsiteX107" fmla="*/ 3097430 w 10920006"/>
              <a:gd name="connsiteY107" fmla="*/ 767433 h 6858000"/>
              <a:gd name="connsiteX108" fmla="*/ 3106952 w 10920006"/>
              <a:gd name="connsiteY108" fmla="*/ 722964 h 6858000"/>
              <a:gd name="connsiteX109" fmla="*/ 3112017 w 10920006"/>
              <a:gd name="connsiteY109" fmla="*/ 698830 h 6858000"/>
              <a:gd name="connsiteX110" fmla="*/ 3116802 w 10920006"/>
              <a:gd name="connsiteY110" fmla="*/ 673493 h 6858000"/>
              <a:gd name="connsiteX111" fmla="*/ 3123087 w 10920006"/>
              <a:gd name="connsiteY111" fmla="*/ 638752 h 6858000"/>
              <a:gd name="connsiteX112" fmla="*/ 3129513 w 10920006"/>
              <a:gd name="connsiteY112" fmla="*/ 600768 h 6858000"/>
              <a:gd name="connsiteX113" fmla="*/ 3135048 w 10920006"/>
              <a:gd name="connsiteY113" fmla="*/ 564823 h 6858000"/>
              <a:gd name="connsiteX114" fmla="*/ 3139972 w 10920006"/>
              <a:gd name="connsiteY114" fmla="*/ 528321 h 6858000"/>
              <a:gd name="connsiteX115" fmla="*/ 3144288 w 10920006"/>
              <a:gd name="connsiteY115" fmla="*/ 495618 h 6858000"/>
              <a:gd name="connsiteX116" fmla="*/ 3148181 w 10920006"/>
              <a:gd name="connsiteY116" fmla="*/ 461155 h 6858000"/>
              <a:gd name="connsiteX117" fmla="*/ 3154138 w 10920006"/>
              <a:gd name="connsiteY117" fmla="*/ 461155 h 6858000"/>
              <a:gd name="connsiteX118" fmla="*/ 3151746 w 10920006"/>
              <a:gd name="connsiteY118" fmla="*/ 485613 h 6858000"/>
              <a:gd name="connsiteX119" fmla="*/ 3149072 w 10920006"/>
              <a:gd name="connsiteY119" fmla="*/ 511507 h 6858000"/>
              <a:gd name="connsiteX120" fmla="*/ 3143725 w 10920006"/>
              <a:gd name="connsiteY120" fmla="*/ 565703 h 6858000"/>
              <a:gd name="connsiteX121" fmla="*/ 3139269 w 10920006"/>
              <a:gd name="connsiteY121" fmla="*/ 621057 h 6858000"/>
              <a:gd name="connsiteX122" fmla="*/ 3135986 w 10920006"/>
              <a:gd name="connsiteY122" fmla="*/ 675114 h 6858000"/>
              <a:gd name="connsiteX123" fmla="*/ 3134766 w 10920006"/>
              <a:gd name="connsiteY123" fmla="*/ 725928 h 6858000"/>
              <a:gd name="connsiteX124" fmla="*/ 3134766 w 10920006"/>
              <a:gd name="connsiteY124" fmla="*/ 767479 h 6858000"/>
              <a:gd name="connsiteX125" fmla="*/ 3204842 w 10920006"/>
              <a:gd name="connsiteY125" fmla="*/ 767479 h 6858000"/>
              <a:gd name="connsiteX126" fmla="*/ 3204842 w 10920006"/>
              <a:gd name="connsiteY126" fmla="*/ 416965 h 6858000"/>
              <a:gd name="connsiteX127" fmla="*/ 3106107 w 10920006"/>
              <a:gd name="connsiteY127" fmla="*/ 416965 h 6858000"/>
              <a:gd name="connsiteX128" fmla="*/ 3083734 w 10920006"/>
              <a:gd name="connsiteY128" fmla="*/ 557180 h 6858000"/>
              <a:gd name="connsiteX129" fmla="*/ 3081623 w 10920006"/>
              <a:gd name="connsiteY129" fmla="*/ 571771 h 6858000"/>
              <a:gd name="connsiteX130" fmla="*/ 3079841 w 10920006"/>
              <a:gd name="connsiteY130" fmla="*/ 587242 h 6858000"/>
              <a:gd name="connsiteX131" fmla="*/ 3076839 w 10920006"/>
              <a:gd name="connsiteY131" fmla="*/ 620084 h 6858000"/>
              <a:gd name="connsiteX132" fmla="*/ 3075056 w 10920006"/>
              <a:gd name="connsiteY132" fmla="*/ 655288 h 6858000"/>
              <a:gd name="connsiteX133" fmla="*/ 3074025 w 10920006"/>
              <a:gd name="connsiteY133" fmla="*/ 690029 h 6858000"/>
              <a:gd name="connsiteX134" fmla="*/ 3073556 w 10920006"/>
              <a:gd name="connsiteY134" fmla="*/ 723288 h 6858000"/>
              <a:gd name="connsiteX135" fmla="*/ 3067599 w 10920006"/>
              <a:gd name="connsiteY135" fmla="*/ 723288 h 6858000"/>
              <a:gd name="connsiteX136" fmla="*/ 3067599 w 10920006"/>
              <a:gd name="connsiteY136" fmla="*/ 707076 h 6858000"/>
              <a:gd name="connsiteX137" fmla="*/ 3067317 w 10920006"/>
              <a:gd name="connsiteY137" fmla="*/ 689983 h 6858000"/>
              <a:gd name="connsiteX138" fmla="*/ 3066426 w 10920006"/>
              <a:gd name="connsiteY138" fmla="*/ 665108 h 6858000"/>
              <a:gd name="connsiteX139" fmla="*/ 3065675 w 10920006"/>
              <a:gd name="connsiteY139" fmla="*/ 644773 h 6858000"/>
              <a:gd name="connsiteX140" fmla="*/ 3064315 w 10920006"/>
              <a:gd name="connsiteY140" fmla="*/ 620501 h 6858000"/>
              <a:gd name="connsiteX141" fmla="*/ 3061501 w 10920006"/>
              <a:gd name="connsiteY141" fmla="*/ 586177 h 6858000"/>
              <a:gd name="connsiteX142" fmla="*/ 3057795 w 10920006"/>
              <a:gd name="connsiteY142" fmla="*/ 557180 h 6858000"/>
              <a:gd name="connsiteX143" fmla="*/ 3035141 w 10920006"/>
              <a:gd name="connsiteY143" fmla="*/ 416965 h 6858000"/>
              <a:gd name="connsiteX144" fmla="*/ 2740204 w 10920006"/>
              <a:gd name="connsiteY144" fmla="*/ 416965 h 6858000"/>
              <a:gd name="connsiteX145" fmla="*/ 2740204 w 10920006"/>
              <a:gd name="connsiteY145" fmla="*/ 767479 h 6858000"/>
              <a:gd name="connsiteX146" fmla="*/ 2889314 w 10920006"/>
              <a:gd name="connsiteY146" fmla="*/ 767479 h 6858000"/>
              <a:gd name="connsiteX147" fmla="*/ 2889314 w 10920006"/>
              <a:gd name="connsiteY147" fmla="*/ 702675 h 6858000"/>
              <a:gd name="connsiteX148" fmla="*/ 2889314 w 10920006"/>
              <a:gd name="connsiteY148" fmla="*/ 702629 h 6858000"/>
              <a:gd name="connsiteX149" fmla="*/ 2810280 w 10920006"/>
              <a:gd name="connsiteY149" fmla="*/ 702629 h 6858000"/>
              <a:gd name="connsiteX150" fmla="*/ 2810280 w 10920006"/>
              <a:gd name="connsiteY150" fmla="*/ 613367 h 6858000"/>
              <a:gd name="connsiteX151" fmla="*/ 2881856 w 10920006"/>
              <a:gd name="connsiteY151" fmla="*/ 613367 h 6858000"/>
              <a:gd name="connsiteX152" fmla="*/ 2881856 w 10920006"/>
              <a:gd name="connsiteY152" fmla="*/ 548564 h 6858000"/>
              <a:gd name="connsiteX153" fmla="*/ 2810280 w 10920006"/>
              <a:gd name="connsiteY153" fmla="*/ 548564 h 6858000"/>
              <a:gd name="connsiteX154" fmla="*/ 2810280 w 10920006"/>
              <a:gd name="connsiteY154" fmla="*/ 481722 h 6858000"/>
              <a:gd name="connsiteX155" fmla="*/ 2887813 w 10920006"/>
              <a:gd name="connsiteY155" fmla="*/ 481722 h 6858000"/>
              <a:gd name="connsiteX156" fmla="*/ 2887813 w 10920006"/>
              <a:gd name="connsiteY156" fmla="*/ 416965 h 6858000"/>
              <a:gd name="connsiteX157" fmla="*/ 2181523 w 10920006"/>
              <a:gd name="connsiteY157" fmla="*/ 416965 h 6858000"/>
              <a:gd name="connsiteX158" fmla="*/ 2181523 w 10920006"/>
              <a:gd name="connsiteY158" fmla="*/ 767479 h 6858000"/>
              <a:gd name="connsiteX159" fmla="*/ 2330633 w 10920006"/>
              <a:gd name="connsiteY159" fmla="*/ 767479 h 6858000"/>
              <a:gd name="connsiteX160" fmla="*/ 2330633 w 10920006"/>
              <a:gd name="connsiteY160" fmla="*/ 702675 h 6858000"/>
              <a:gd name="connsiteX161" fmla="*/ 2330633 w 10920006"/>
              <a:gd name="connsiteY161" fmla="*/ 702629 h 6858000"/>
              <a:gd name="connsiteX162" fmla="*/ 2251599 w 10920006"/>
              <a:gd name="connsiteY162" fmla="*/ 702629 h 6858000"/>
              <a:gd name="connsiteX163" fmla="*/ 2251599 w 10920006"/>
              <a:gd name="connsiteY163" fmla="*/ 613367 h 6858000"/>
              <a:gd name="connsiteX164" fmla="*/ 2323175 w 10920006"/>
              <a:gd name="connsiteY164" fmla="*/ 613367 h 6858000"/>
              <a:gd name="connsiteX165" fmla="*/ 2323175 w 10920006"/>
              <a:gd name="connsiteY165" fmla="*/ 548564 h 6858000"/>
              <a:gd name="connsiteX166" fmla="*/ 2251599 w 10920006"/>
              <a:gd name="connsiteY166" fmla="*/ 548564 h 6858000"/>
              <a:gd name="connsiteX167" fmla="*/ 2251599 w 10920006"/>
              <a:gd name="connsiteY167" fmla="*/ 481722 h 6858000"/>
              <a:gd name="connsiteX168" fmla="*/ 2329132 w 10920006"/>
              <a:gd name="connsiteY168" fmla="*/ 481722 h 6858000"/>
              <a:gd name="connsiteX169" fmla="*/ 2329132 w 10920006"/>
              <a:gd name="connsiteY169" fmla="*/ 416965 h 6858000"/>
              <a:gd name="connsiteX170" fmla="*/ 1940011 w 10920006"/>
              <a:gd name="connsiteY170" fmla="*/ 416965 h 6858000"/>
              <a:gd name="connsiteX171" fmla="*/ 1940011 w 10920006"/>
              <a:gd name="connsiteY171" fmla="*/ 767479 h 6858000"/>
              <a:gd name="connsiteX172" fmla="*/ 2010087 w 10920006"/>
              <a:gd name="connsiteY172" fmla="*/ 767479 h 6858000"/>
              <a:gd name="connsiteX173" fmla="*/ 2010087 w 10920006"/>
              <a:gd name="connsiteY173" fmla="*/ 619343 h 6858000"/>
              <a:gd name="connsiteX174" fmla="*/ 2032742 w 10920006"/>
              <a:gd name="connsiteY174" fmla="*/ 619343 h 6858000"/>
              <a:gd name="connsiteX175" fmla="*/ 2074206 w 10920006"/>
              <a:gd name="connsiteY175" fmla="*/ 767479 h 6858000"/>
              <a:gd name="connsiteX176" fmla="*/ 2144281 w 10920006"/>
              <a:gd name="connsiteY176" fmla="*/ 767479 h 6858000"/>
              <a:gd name="connsiteX177" fmla="*/ 2108774 w 10920006"/>
              <a:gd name="connsiteY177" fmla="*/ 626708 h 6858000"/>
              <a:gd name="connsiteX178" fmla="*/ 2106851 w 10920006"/>
              <a:gd name="connsiteY178" fmla="*/ 620825 h 6858000"/>
              <a:gd name="connsiteX179" fmla="*/ 2104318 w 10920006"/>
              <a:gd name="connsiteY179" fmla="*/ 614942 h 6858000"/>
              <a:gd name="connsiteX180" fmla="*/ 2087902 w 10920006"/>
              <a:gd name="connsiteY180" fmla="*/ 596970 h 6858000"/>
              <a:gd name="connsiteX181" fmla="*/ 2066138 w 10920006"/>
              <a:gd name="connsiteY181" fmla="*/ 590207 h 6858000"/>
              <a:gd name="connsiteX182" fmla="*/ 2066138 w 10920006"/>
              <a:gd name="connsiteY182" fmla="*/ 585482 h 6858000"/>
              <a:gd name="connsiteX183" fmla="*/ 2087902 w 10920006"/>
              <a:gd name="connsiteY183" fmla="*/ 580155 h 6858000"/>
              <a:gd name="connsiteX184" fmla="*/ 2105960 w 10920006"/>
              <a:gd name="connsiteY184" fmla="*/ 568667 h 6858000"/>
              <a:gd name="connsiteX185" fmla="*/ 2118343 w 10920006"/>
              <a:gd name="connsiteY185" fmla="*/ 553057 h 6858000"/>
              <a:gd name="connsiteX186" fmla="*/ 2129365 w 10920006"/>
              <a:gd name="connsiteY186" fmla="*/ 508310 h 6858000"/>
              <a:gd name="connsiteX187" fmla="*/ 2125472 w 10920006"/>
              <a:gd name="connsiteY187" fmla="*/ 478248 h 6858000"/>
              <a:gd name="connsiteX188" fmla="*/ 2125519 w 10920006"/>
              <a:gd name="connsiteY188" fmla="*/ 478202 h 6858000"/>
              <a:gd name="connsiteX189" fmla="*/ 2114028 w 10920006"/>
              <a:gd name="connsiteY189" fmla="*/ 453188 h 6858000"/>
              <a:gd name="connsiteX190" fmla="*/ 2095969 w 10920006"/>
              <a:gd name="connsiteY190" fmla="*/ 433733 h 6858000"/>
              <a:gd name="connsiteX191" fmla="*/ 2071954 w 10920006"/>
              <a:gd name="connsiteY191" fmla="*/ 421226 h 6858000"/>
              <a:gd name="connsiteX192" fmla="*/ 2044374 w 10920006"/>
              <a:gd name="connsiteY192" fmla="*/ 416965 h 6858000"/>
              <a:gd name="connsiteX193" fmla="*/ 1743247 w 10920006"/>
              <a:gd name="connsiteY193" fmla="*/ 416965 h 6858000"/>
              <a:gd name="connsiteX194" fmla="*/ 1687758 w 10920006"/>
              <a:gd name="connsiteY194" fmla="*/ 767479 h 6858000"/>
              <a:gd name="connsiteX195" fmla="*/ 1757834 w 10920006"/>
              <a:gd name="connsiteY195" fmla="*/ 767479 h 6858000"/>
              <a:gd name="connsiteX196" fmla="*/ 1757834 w 10920006"/>
              <a:gd name="connsiteY196" fmla="*/ 767433 h 6858000"/>
              <a:gd name="connsiteX197" fmla="*/ 1768294 w 10920006"/>
              <a:gd name="connsiteY197" fmla="*/ 687019 h 6858000"/>
              <a:gd name="connsiteX198" fmla="*/ 1818388 w 10920006"/>
              <a:gd name="connsiteY198" fmla="*/ 687019 h 6858000"/>
              <a:gd name="connsiteX199" fmla="*/ 1828848 w 10920006"/>
              <a:gd name="connsiteY199" fmla="*/ 767433 h 6858000"/>
              <a:gd name="connsiteX200" fmla="*/ 1898923 w 10920006"/>
              <a:gd name="connsiteY200" fmla="*/ 767433 h 6858000"/>
              <a:gd name="connsiteX201" fmla="*/ 1843435 w 10920006"/>
              <a:gd name="connsiteY201" fmla="*/ 416965 h 6858000"/>
              <a:gd name="connsiteX202" fmla="*/ 1356846 w 10920006"/>
              <a:gd name="connsiteY202" fmla="*/ 416965 h 6858000"/>
              <a:gd name="connsiteX203" fmla="*/ 1406331 w 10920006"/>
              <a:gd name="connsiteY203" fmla="*/ 767479 h 6858000"/>
              <a:gd name="connsiteX204" fmla="*/ 1491650 w 10920006"/>
              <a:gd name="connsiteY204" fmla="*/ 767479 h 6858000"/>
              <a:gd name="connsiteX205" fmla="*/ 1504455 w 10920006"/>
              <a:gd name="connsiteY205" fmla="*/ 663209 h 6858000"/>
              <a:gd name="connsiteX206" fmla="*/ 1505956 w 10920006"/>
              <a:gd name="connsiteY206" fmla="*/ 651444 h 6858000"/>
              <a:gd name="connsiteX207" fmla="*/ 1505956 w 10920006"/>
              <a:gd name="connsiteY207" fmla="*/ 651397 h 6858000"/>
              <a:gd name="connsiteX208" fmla="*/ 1507129 w 10920006"/>
              <a:gd name="connsiteY208" fmla="*/ 639030 h 6858000"/>
              <a:gd name="connsiteX209" fmla="*/ 1509239 w 10920006"/>
              <a:gd name="connsiteY209" fmla="*/ 612673 h 6858000"/>
              <a:gd name="connsiteX210" fmla="*/ 1511022 w 10920006"/>
              <a:gd name="connsiteY210" fmla="*/ 586316 h 6858000"/>
              <a:gd name="connsiteX211" fmla="*/ 1512054 w 10920006"/>
              <a:gd name="connsiteY211" fmla="*/ 559681 h 6858000"/>
              <a:gd name="connsiteX212" fmla="*/ 1512194 w 10920006"/>
              <a:gd name="connsiteY212" fmla="*/ 535964 h 6858000"/>
              <a:gd name="connsiteX213" fmla="*/ 1518151 w 10920006"/>
              <a:gd name="connsiteY213" fmla="*/ 535964 h 6858000"/>
              <a:gd name="connsiteX214" fmla="*/ 1518433 w 10920006"/>
              <a:gd name="connsiteY214" fmla="*/ 547730 h 6858000"/>
              <a:gd name="connsiteX215" fmla="*/ 1518714 w 10920006"/>
              <a:gd name="connsiteY215" fmla="*/ 560098 h 6858000"/>
              <a:gd name="connsiteX216" fmla="*/ 1519605 w 10920006"/>
              <a:gd name="connsiteY216" fmla="*/ 586316 h 6858000"/>
              <a:gd name="connsiteX217" fmla="*/ 1521388 w 10920006"/>
              <a:gd name="connsiteY217" fmla="*/ 612812 h 6858000"/>
              <a:gd name="connsiteX218" fmla="*/ 1522560 w 10920006"/>
              <a:gd name="connsiteY218" fmla="*/ 629441 h 6858000"/>
              <a:gd name="connsiteX219" fmla="*/ 1524343 w 10920006"/>
              <a:gd name="connsiteY219" fmla="*/ 647692 h 6858000"/>
              <a:gd name="connsiteX220" fmla="*/ 1525844 w 10920006"/>
              <a:gd name="connsiteY220" fmla="*/ 663163 h 6858000"/>
              <a:gd name="connsiteX221" fmla="*/ 1538367 w 10920006"/>
              <a:gd name="connsiteY221" fmla="*/ 767433 h 6858000"/>
              <a:gd name="connsiteX222" fmla="*/ 1623640 w 10920006"/>
              <a:gd name="connsiteY222" fmla="*/ 767433 h 6858000"/>
              <a:gd name="connsiteX223" fmla="*/ 1673265 w 10920006"/>
              <a:gd name="connsiteY223" fmla="*/ 416965 h 6858000"/>
              <a:gd name="connsiteX224" fmla="*/ 1603189 w 10920006"/>
              <a:gd name="connsiteY224" fmla="*/ 416965 h 6858000"/>
              <a:gd name="connsiteX225" fmla="*/ 1582317 w 10920006"/>
              <a:gd name="connsiteY225" fmla="*/ 595719 h 6858000"/>
              <a:gd name="connsiteX226" fmla="*/ 1581707 w 10920006"/>
              <a:gd name="connsiteY226" fmla="*/ 601185 h 6858000"/>
              <a:gd name="connsiteX227" fmla="*/ 1581426 w 10920006"/>
              <a:gd name="connsiteY227" fmla="*/ 606929 h 6858000"/>
              <a:gd name="connsiteX228" fmla="*/ 1580394 w 10920006"/>
              <a:gd name="connsiteY228" fmla="*/ 619575 h 6858000"/>
              <a:gd name="connsiteX229" fmla="*/ 1579972 w 10920006"/>
              <a:gd name="connsiteY229" fmla="*/ 632545 h 6858000"/>
              <a:gd name="connsiteX230" fmla="*/ 1579972 w 10920006"/>
              <a:gd name="connsiteY230" fmla="*/ 638149 h 6858000"/>
              <a:gd name="connsiteX231" fmla="*/ 1579690 w 10920006"/>
              <a:gd name="connsiteY231" fmla="*/ 643430 h 6858000"/>
              <a:gd name="connsiteX232" fmla="*/ 1579690 w 10920006"/>
              <a:gd name="connsiteY232" fmla="*/ 651953 h 6858000"/>
              <a:gd name="connsiteX233" fmla="*/ 1580300 w 10920006"/>
              <a:gd name="connsiteY233" fmla="*/ 723242 h 6858000"/>
              <a:gd name="connsiteX234" fmla="*/ 1574343 w 10920006"/>
              <a:gd name="connsiteY234" fmla="*/ 723242 h 6858000"/>
              <a:gd name="connsiteX235" fmla="*/ 1574343 w 10920006"/>
              <a:gd name="connsiteY235" fmla="*/ 710874 h 6858000"/>
              <a:gd name="connsiteX236" fmla="*/ 1574062 w 10920006"/>
              <a:gd name="connsiteY236" fmla="*/ 698228 h 6858000"/>
              <a:gd name="connsiteX237" fmla="*/ 1573452 w 10920006"/>
              <a:gd name="connsiteY237" fmla="*/ 671732 h 6858000"/>
              <a:gd name="connsiteX238" fmla="*/ 1572279 w 10920006"/>
              <a:gd name="connsiteY238" fmla="*/ 645237 h 6858000"/>
              <a:gd name="connsiteX239" fmla="*/ 1570497 w 10920006"/>
              <a:gd name="connsiteY239" fmla="*/ 619482 h 6858000"/>
              <a:gd name="connsiteX240" fmla="*/ 1567823 w 10920006"/>
              <a:gd name="connsiteY240" fmla="*/ 596090 h 6858000"/>
              <a:gd name="connsiteX241" fmla="*/ 1542026 w 10920006"/>
              <a:gd name="connsiteY241" fmla="*/ 416965 h 6858000"/>
              <a:gd name="connsiteX242" fmla="*/ 1488039 w 10920006"/>
              <a:gd name="connsiteY242" fmla="*/ 416965 h 6858000"/>
              <a:gd name="connsiteX243" fmla="*/ 1462382 w 10920006"/>
              <a:gd name="connsiteY243" fmla="*/ 596043 h 6858000"/>
              <a:gd name="connsiteX244" fmla="*/ 1459708 w 10920006"/>
              <a:gd name="connsiteY244" fmla="*/ 619436 h 6858000"/>
              <a:gd name="connsiteX245" fmla="*/ 1457926 w 10920006"/>
              <a:gd name="connsiteY245" fmla="*/ 645190 h 6858000"/>
              <a:gd name="connsiteX246" fmla="*/ 1456753 w 10920006"/>
              <a:gd name="connsiteY246" fmla="*/ 671686 h 6858000"/>
              <a:gd name="connsiteX247" fmla="*/ 1456143 w 10920006"/>
              <a:gd name="connsiteY247" fmla="*/ 698182 h 6858000"/>
              <a:gd name="connsiteX248" fmla="*/ 1456143 w 10920006"/>
              <a:gd name="connsiteY248" fmla="*/ 710828 h 6858000"/>
              <a:gd name="connsiteX249" fmla="*/ 1455862 w 10920006"/>
              <a:gd name="connsiteY249" fmla="*/ 723196 h 6858000"/>
              <a:gd name="connsiteX250" fmla="*/ 1449905 w 10920006"/>
              <a:gd name="connsiteY250" fmla="*/ 723196 h 6858000"/>
              <a:gd name="connsiteX251" fmla="*/ 1450186 w 10920006"/>
              <a:gd name="connsiteY251" fmla="*/ 661634 h 6858000"/>
              <a:gd name="connsiteX252" fmla="*/ 1450186 w 10920006"/>
              <a:gd name="connsiteY252" fmla="*/ 638381 h 6858000"/>
              <a:gd name="connsiteX253" fmla="*/ 1449905 w 10920006"/>
              <a:gd name="connsiteY253" fmla="*/ 631294 h 6858000"/>
              <a:gd name="connsiteX254" fmla="*/ 1449764 w 10920006"/>
              <a:gd name="connsiteY254" fmla="*/ 624670 h 6858000"/>
              <a:gd name="connsiteX255" fmla="*/ 1449624 w 10920006"/>
              <a:gd name="connsiteY255" fmla="*/ 618046 h 6858000"/>
              <a:gd name="connsiteX256" fmla="*/ 1448732 w 10920006"/>
              <a:gd name="connsiteY256" fmla="*/ 606280 h 6858000"/>
              <a:gd name="connsiteX257" fmla="*/ 1447841 w 10920006"/>
              <a:gd name="connsiteY257" fmla="*/ 595673 h 6858000"/>
              <a:gd name="connsiteX258" fmla="*/ 1426922 w 10920006"/>
              <a:gd name="connsiteY258" fmla="*/ 416965 h 6858000"/>
              <a:gd name="connsiteX259" fmla="*/ 1046666 w 10920006"/>
              <a:gd name="connsiteY259" fmla="*/ 416965 h 6858000"/>
              <a:gd name="connsiteX260" fmla="*/ 1046666 w 10920006"/>
              <a:gd name="connsiteY260" fmla="*/ 767433 h 6858000"/>
              <a:gd name="connsiteX261" fmla="*/ 1142398 w 10920006"/>
              <a:gd name="connsiteY261" fmla="*/ 767433 h 6858000"/>
              <a:gd name="connsiteX262" fmla="*/ 1176404 w 10920006"/>
              <a:gd name="connsiteY262" fmla="*/ 761828 h 6858000"/>
              <a:gd name="connsiteX263" fmla="*/ 1203843 w 10920006"/>
              <a:gd name="connsiteY263" fmla="*/ 746078 h 6858000"/>
              <a:gd name="connsiteX264" fmla="*/ 1223825 w 10920006"/>
              <a:gd name="connsiteY264" fmla="*/ 720324 h 6858000"/>
              <a:gd name="connsiteX265" fmla="*/ 1236348 w 10920006"/>
              <a:gd name="connsiteY265" fmla="*/ 685860 h 6858000"/>
              <a:gd name="connsiteX266" fmla="*/ 1240523 w 10920006"/>
              <a:gd name="connsiteY266" fmla="*/ 641994 h 6858000"/>
              <a:gd name="connsiteX267" fmla="*/ 1240523 w 10920006"/>
              <a:gd name="connsiteY267" fmla="*/ 542449 h 6858000"/>
              <a:gd name="connsiteX268" fmla="*/ 1236348 w 10920006"/>
              <a:gd name="connsiteY268" fmla="*/ 498861 h 6858000"/>
              <a:gd name="connsiteX269" fmla="*/ 1223965 w 10920006"/>
              <a:gd name="connsiteY269" fmla="*/ 464398 h 6858000"/>
              <a:gd name="connsiteX270" fmla="*/ 1203843 w 10920006"/>
              <a:gd name="connsiteY270" fmla="*/ 438180 h 6858000"/>
              <a:gd name="connsiteX271" fmla="*/ 1142398 w 10920006"/>
              <a:gd name="connsiteY271" fmla="*/ 416965 h 6858000"/>
              <a:gd name="connsiteX272" fmla="*/ 849854 w 10920006"/>
              <a:gd name="connsiteY272" fmla="*/ 416965 h 6858000"/>
              <a:gd name="connsiteX273" fmla="*/ 794366 w 10920006"/>
              <a:gd name="connsiteY273" fmla="*/ 767479 h 6858000"/>
              <a:gd name="connsiteX274" fmla="*/ 864442 w 10920006"/>
              <a:gd name="connsiteY274" fmla="*/ 767479 h 6858000"/>
              <a:gd name="connsiteX275" fmla="*/ 864535 w 10920006"/>
              <a:gd name="connsiteY275" fmla="*/ 767433 h 6858000"/>
              <a:gd name="connsiteX276" fmla="*/ 874995 w 10920006"/>
              <a:gd name="connsiteY276" fmla="*/ 687019 h 6858000"/>
              <a:gd name="connsiteX277" fmla="*/ 925089 w 10920006"/>
              <a:gd name="connsiteY277" fmla="*/ 687019 h 6858000"/>
              <a:gd name="connsiteX278" fmla="*/ 935502 w 10920006"/>
              <a:gd name="connsiteY278" fmla="*/ 767433 h 6858000"/>
              <a:gd name="connsiteX279" fmla="*/ 1005578 w 10920006"/>
              <a:gd name="connsiteY279" fmla="*/ 767433 h 6858000"/>
              <a:gd name="connsiteX280" fmla="*/ 950089 w 10920006"/>
              <a:gd name="connsiteY280" fmla="*/ 416965 h 6858000"/>
              <a:gd name="connsiteX281" fmla="*/ 608718 w 10920006"/>
              <a:gd name="connsiteY281" fmla="*/ 416965 h 6858000"/>
              <a:gd name="connsiteX282" fmla="*/ 608718 w 10920006"/>
              <a:gd name="connsiteY282" fmla="*/ 481768 h 6858000"/>
              <a:gd name="connsiteX283" fmla="*/ 663877 w 10920006"/>
              <a:gd name="connsiteY283" fmla="*/ 481768 h 6858000"/>
              <a:gd name="connsiteX284" fmla="*/ 663877 w 10920006"/>
              <a:gd name="connsiteY284" fmla="*/ 767479 h 6858000"/>
              <a:gd name="connsiteX285" fmla="*/ 733953 w 10920006"/>
              <a:gd name="connsiteY285" fmla="*/ 767479 h 6858000"/>
              <a:gd name="connsiteX286" fmla="*/ 734000 w 10920006"/>
              <a:gd name="connsiteY286" fmla="*/ 767433 h 6858000"/>
              <a:gd name="connsiteX287" fmla="*/ 734000 w 10920006"/>
              <a:gd name="connsiteY287" fmla="*/ 481722 h 6858000"/>
              <a:gd name="connsiteX288" fmla="*/ 789160 w 10920006"/>
              <a:gd name="connsiteY288" fmla="*/ 481722 h 6858000"/>
              <a:gd name="connsiteX289" fmla="*/ 789160 w 10920006"/>
              <a:gd name="connsiteY289" fmla="*/ 416965 h 6858000"/>
              <a:gd name="connsiteX290" fmla="*/ 2530588 w 10920006"/>
              <a:gd name="connsiteY290" fmla="*/ 414000 h 6858000"/>
              <a:gd name="connsiteX291" fmla="*/ 2500616 w 10920006"/>
              <a:gd name="connsiteY291" fmla="*/ 416362 h 6858000"/>
              <a:gd name="connsiteX292" fmla="*/ 2473036 w 10920006"/>
              <a:gd name="connsiteY292" fmla="*/ 422847 h 6858000"/>
              <a:gd name="connsiteX293" fmla="*/ 2429039 w 10920006"/>
              <a:gd name="connsiteY293" fmla="*/ 445823 h 6858000"/>
              <a:gd name="connsiteX294" fmla="*/ 2390437 w 10920006"/>
              <a:gd name="connsiteY294" fmla="*/ 486447 h 6858000"/>
              <a:gd name="connsiteX295" fmla="*/ 2367922 w 10920006"/>
              <a:gd name="connsiteY295" fmla="*/ 534899 h 6858000"/>
              <a:gd name="connsiteX296" fmla="*/ 2360042 w 10920006"/>
              <a:gd name="connsiteY296" fmla="*/ 592199 h 6858000"/>
              <a:gd name="connsiteX297" fmla="*/ 2368391 w 10920006"/>
              <a:gd name="connsiteY297" fmla="*/ 649915 h 6858000"/>
              <a:gd name="connsiteX298" fmla="*/ 2393720 w 10920006"/>
              <a:gd name="connsiteY298" fmla="*/ 702351 h 6858000"/>
              <a:gd name="connsiteX299" fmla="*/ 2427397 w 10920006"/>
              <a:gd name="connsiteY299" fmla="*/ 737092 h 6858000"/>
              <a:gd name="connsiteX300" fmla="*/ 2473927 w 10920006"/>
              <a:gd name="connsiteY300" fmla="*/ 761689 h 6858000"/>
              <a:gd name="connsiteX301" fmla="*/ 2528524 w 10920006"/>
              <a:gd name="connsiteY301" fmla="*/ 770351 h 6858000"/>
              <a:gd name="connsiteX302" fmla="*/ 2581010 w 10920006"/>
              <a:gd name="connsiteY302" fmla="*/ 762708 h 6858000"/>
              <a:gd name="connsiteX303" fmla="*/ 2626648 w 10920006"/>
              <a:gd name="connsiteY303" fmla="*/ 741817 h 6858000"/>
              <a:gd name="connsiteX304" fmla="*/ 2663046 w 10920006"/>
              <a:gd name="connsiteY304" fmla="*/ 709994 h 6858000"/>
              <a:gd name="connsiteX305" fmla="*/ 2687202 w 10920006"/>
              <a:gd name="connsiteY305" fmla="*/ 670065 h 6858000"/>
              <a:gd name="connsiteX306" fmla="*/ 2695833 w 10920006"/>
              <a:gd name="connsiteY306" fmla="*/ 624855 h 6858000"/>
              <a:gd name="connsiteX307" fmla="*/ 2695833 w 10920006"/>
              <a:gd name="connsiteY307" fmla="*/ 580989 h 6858000"/>
              <a:gd name="connsiteX308" fmla="*/ 2530916 w 10920006"/>
              <a:gd name="connsiteY308" fmla="*/ 580989 h 6858000"/>
              <a:gd name="connsiteX309" fmla="*/ 2530869 w 10920006"/>
              <a:gd name="connsiteY309" fmla="*/ 580989 h 6858000"/>
              <a:gd name="connsiteX310" fmla="*/ 2530869 w 10920006"/>
              <a:gd name="connsiteY310" fmla="*/ 639910 h 6858000"/>
              <a:gd name="connsiteX311" fmla="*/ 2621817 w 10920006"/>
              <a:gd name="connsiteY311" fmla="*/ 639910 h 6858000"/>
              <a:gd name="connsiteX312" fmla="*/ 2612295 w 10920006"/>
              <a:gd name="connsiteY312" fmla="*/ 660801 h 6858000"/>
              <a:gd name="connsiteX313" fmla="*/ 2597521 w 10920006"/>
              <a:gd name="connsiteY313" fmla="*/ 678634 h 6858000"/>
              <a:gd name="connsiteX314" fmla="*/ 2578899 w 10920006"/>
              <a:gd name="connsiteY314" fmla="*/ 691465 h 6858000"/>
              <a:gd name="connsiteX315" fmla="*/ 2556244 w 10920006"/>
              <a:gd name="connsiteY315" fmla="*/ 699711 h 6858000"/>
              <a:gd name="connsiteX316" fmla="*/ 2530916 w 10920006"/>
              <a:gd name="connsiteY316" fmla="*/ 702675 h 6858000"/>
              <a:gd name="connsiteX317" fmla="*/ 2497191 w 10920006"/>
              <a:gd name="connsiteY317" fmla="*/ 697348 h 6858000"/>
              <a:gd name="connsiteX318" fmla="*/ 2468392 w 10920006"/>
              <a:gd name="connsiteY318" fmla="*/ 681738 h 6858000"/>
              <a:gd name="connsiteX319" fmla="*/ 2448270 w 10920006"/>
              <a:gd name="connsiteY319" fmla="*/ 659040 h 6858000"/>
              <a:gd name="connsiteX320" fmla="*/ 2435277 w 10920006"/>
              <a:gd name="connsiteY320" fmla="*/ 630460 h 6858000"/>
              <a:gd name="connsiteX321" fmla="*/ 2430071 w 10920006"/>
              <a:gd name="connsiteY321" fmla="*/ 592754 h 6858000"/>
              <a:gd name="connsiteX322" fmla="*/ 2434855 w 10920006"/>
              <a:gd name="connsiteY322" fmla="*/ 555929 h 6858000"/>
              <a:gd name="connsiteX323" fmla="*/ 2469752 w 10920006"/>
              <a:gd name="connsiteY323" fmla="*/ 501733 h 6858000"/>
              <a:gd name="connsiteX324" fmla="*/ 2497801 w 10920006"/>
              <a:gd name="connsiteY324" fmla="*/ 486864 h 6858000"/>
              <a:gd name="connsiteX325" fmla="*/ 2530635 w 10920006"/>
              <a:gd name="connsiteY325" fmla="*/ 481722 h 6858000"/>
              <a:gd name="connsiteX326" fmla="*/ 2556291 w 10920006"/>
              <a:gd name="connsiteY326" fmla="*/ 484687 h 6858000"/>
              <a:gd name="connsiteX327" fmla="*/ 2596864 w 10920006"/>
              <a:gd name="connsiteY327" fmla="*/ 506782 h 6858000"/>
              <a:gd name="connsiteX328" fmla="*/ 2611311 w 10920006"/>
              <a:gd name="connsiteY328" fmla="*/ 526654 h 6858000"/>
              <a:gd name="connsiteX329" fmla="*/ 2618346 w 10920006"/>
              <a:gd name="connsiteY329" fmla="*/ 546526 h 6858000"/>
              <a:gd name="connsiteX330" fmla="*/ 2689923 w 10920006"/>
              <a:gd name="connsiteY330" fmla="*/ 546526 h 6858000"/>
              <a:gd name="connsiteX331" fmla="*/ 2684716 w 10920006"/>
              <a:gd name="connsiteY331" fmla="*/ 522948 h 6858000"/>
              <a:gd name="connsiteX332" fmla="*/ 2676508 w 10920006"/>
              <a:gd name="connsiteY332" fmla="*/ 501455 h 6858000"/>
              <a:gd name="connsiteX333" fmla="*/ 2651602 w 10920006"/>
              <a:gd name="connsiteY333" fmla="*/ 464027 h 6858000"/>
              <a:gd name="connsiteX334" fmla="*/ 2618956 w 10920006"/>
              <a:gd name="connsiteY334" fmla="*/ 437207 h 6858000"/>
              <a:gd name="connsiteX335" fmla="*/ 2577633 w 10920006"/>
              <a:gd name="connsiteY335" fmla="*/ 419837 h 6858000"/>
              <a:gd name="connsiteX336" fmla="*/ 2530588 w 10920006"/>
              <a:gd name="connsiteY336" fmla="*/ 414000 h 6858000"/>
              <a:gd name="connsiteX337" fmla="*/ 503698 w 10920006"/>
              <a:gd name="connsiteY337" fmla="*/ 414000 h 6858000"/>
              <a:gd name="connsiteX338" fmla="*/ 472413 w 10920006"/>
              <a:gd name="connsiteY338" fmla="*/ 417520 h 6858000"/>
              <a:gd name="connsiteX339" fmla="*/ 430058 w 10920006"/>
              <a:gd name="connsiteY339" fmla="*/ 445221 h 6858000"/>
              <a:gd name="connsiteX340" fmla="*/ 419176 w 10920006"/>
              <a:gd name="connsiteY340" fmla="*/ 469817 h 6858000"/>
              <a:gd name="connsiteX341" fmla="*/ 415752 w 10920006"/>
              <a:gd name="connsiteY341" fmla="*/ 500019 h 6858000"/>
              <a:gd name="connsiteX342" fmla="*/ 416221 w 10920006"/>
              <a:gd name="connsiteY342" fmla="*/ 512109 h 6858000"/>
              <a:gd name="connsiteX343" fmla="*/ 417863 w 10920006"/>
              <a:gd name="connsiteY343" fmla="*/ 523319 h 6858000"/>
              <a:gd name="connsiteX344" fmla="*/ 425180 w 10920006"/>
              <a:gd name="connsiteY344" fmla="*/ 544673 h 6858000"/>
              <a:gd name="connsiteX345" fmla="*/ 438735 w 10920006"/>
              <a:gd name="connsiteY345" fmla="*/ 566305 h 6858000"/>
              <a:gd name="connsiteX346" fmla="*/ 459748 w 10920006"/>
              <a:gd name="connsiteY346" fmla="*/ 590021 h 6858000"/>
              <a:gd name="connsiteX347" fmla="*/ 488829 w 10920006"/>
              <a:gd name="connsiteY347" fmla="*/ 616981 h 6858000"/>
              <a:gd name="connsiteX348" fmla="*/ 498820 w 10920006"/>
              <a:gd name="connsiteY348" fmla="*/ 625828 h 6858000"/>
              <a:gd name="connsiteX349" fmla="*/ 507310 w 10920006"/>
              <a:gd name="connsiteY349" fmla="*/ 633471 h 6858000"/>
              <a:gd name="connsiteX350" fmla="*/ 519411 w 10920006"/>
              <a:gd name="connsiteY350" fmla="*/ 645839 h 6858000"/>
              <a:gd name="connsiteX351" fmla="*/ 527619 w 10920006"/>
              <a:gd name="connsiteY351" fmla="*/ 656724 h 6858000"/>
              <a:gd name="connsiteX352" fmla="*/ 531184 w 10920006"/>
              <a:gd name="connsiteY352" fmla="*/ 666591 h 6858000"/>
              <a:gd name="connsiteX353" fmla="*/ 532075 w 10920006"/>
              <a:gd name="connsiteY353" fmla="*/ 677337 h 6858000"/>
              <a:gd name="connsiteX354" fmla="*/ 531794 w 10920006"/>
              <a:gd name="connsiteY354" fmla="*/ 683683 h 6858000"/>
              <a:gd name="connsiteX355" fmla="*/ 531184 w 10920006"/>
              <a:gd name="connsiteY355" fmla="*/ 689427 h 6858000"/>
              <a:gd name="connsiteX356" fmla="*/ 527619 w 10920006"/>
              <a:gd name="connsiteY356" fmla="*/ 699294 h 6858000"/>
              <a:gd name="connsiteX357" fmla="*/ 522554 w 10920006"/>
              <a:gd name="connsiteY357" fmla="*/ 705918 h 6858000"/>
              <a:gd name="connsiteX358" fmla="*/ 515096 w 10920006"/>
              <a:gd name="connsiteY358" fmla="*/ 710179 h 6858000"/>
              <a:gd name="connsiteX359" fmla="*/ 505856 w 10920006"/>
              <a:gd name="connsiteY359" fmla="*/ 711523 h 6858000"/>
              <a:gd name="connsiteX360" fmla="*/ 485593 w 10920006"/>
              <a:gd name="connsiteY360" fmla="*/ 702119 h 6858000"/>
              <a:gd name="connsiteX361" fmla="*/ 478416 w 10920006"/>
              <a:gd name="connsiteY361" fmla="*/ 675623 h 6858000"/>
              <a:gd name="connsiteX362" fmla="*/ 478416 w 10920006"/>
              <a:gd name="connsiteY362" fmla="*/ 644403 h 6858000"/>
              <a:gd name="connsiteX363" fmla="*/ 412750 w 10920006"/>
              <a:gd name="connsiteY363" fmla="*/ 644403 h 6858000"/>
              <a:gd name="connsiteX364" fmla="*/ 412750 w 10920006"/>
              <a:gd name="connsiteY364" fmla="*/ 675345 h 6858000"/>
              <a:gd name="connsiteX365" fmla="*/ 416643 w 10920006"/>
              <a:gd name="connsiteY365" fmla="*/ 709206 h 6858000"/>
              <a:gd name="connsiteX366" fmla="*/ 446756 w 10920006"/>
              <a:gd name="connsiteY366" fmla="*/ 754879 h 6858000"/>
              <a:gd name="connsiteX367" fmla="*/ 506419 w 10920006"/>
              <a:gd name="connsiteY367" fmla="*/ 770490 h 6858000"/>
              <a:gd name="connsiteX368" fmla="*/ 540424 w 10920006"/>
              <a:gd name="connsiteY368" fmla="*/ 766367 h 6858000"/>
              <a:gd name="connsiteX369" fmla="*/ 566832 w 10920006"/>
              <a:gd name="connsiteY369" fmla="*/ 754879 h 6858000"/>
              <a:gd name="connsiteX370" fmla="*/ 586344 w 10920006"/>
              <a:gd name="connsiteY370" fmla="*/ 735749 h 6858000"/>
              <a:gd name="connsiteX371" fmla="*/ 598258 w 10920006"/>
              <a:gd name="connsiteY371" fmla="*/ 709114 h 6858000"/>
              <a:gd name="connsiteX372" fmla="*/ 602151 w 10920006"/>
              <a:gd name="connsiteY372" fmla="*/ 676550 h 6858000"/>
              <a:gd name="connsiteX373" fmla="*/ 601682 w 10920006"/>
              <a:gd name="connsiteY373" fmla="*/ 664182 h 6858000"/>
              <a:gd name="connsiteX374" fmla="*/ 600040 w 10920006"/>
              <a:gd name="connsiteY374" fmla="*/ 652694 h 6858000"/>
              <a:gd name="connsiteX375" fmla="*/ 592582 w 10920006"/>
              <a:gd name="connsiteY375" fmla="*/ 631479 h 6858000"/>
              <a:gd name="connsiteX376" fmla="*/ 578886 w 10920006"/>
              <a:gd name="connsiteY376" fmla="*/ 609986 h 6858000"/>
              <a:gd name="connsiteX377" fmla="*/ 556653 w 10920006"/>
              <a:gd name="connsiteY377" fmla="*/ 585528 h 6858000"/>
              <a:gd name="connsiteX378" fmla="*/ 526963 w 10920006"/>
              <a:gd name="connsiteY378" fmla="*/ 557272 h 6858000"/>
              <a:gd name="connsiteX379" fmla="*/ 517441 w 10920006"/>
              <a:gd name="connsiteY379" fmla="*/ 548147 h 6858000"/>
              <a:gd name="connsiteX380" fmla="*/ 509374 w 10920006"/>
              <a:gd name="connsiteY380" fmla="*/ 540180 h 6858000"/>
              <a:gd name="connsiteX381" fmla="*/ 497460 w 10920006"/>
              <a:gd name="connsiteY381" fmla="*/ 527349 h 6858000"/>
              <a:gd name="connsiteX382" fmla="*/ 490283 w 10920006"/>
              <a:gd name="connsiteY382" fmla="*/ 516880 h 6858000"/>
              <a:gd name="connsiteX383" fmla="*/ 486578 w 10920006"/>
              <a:gd name="connsiteY383" fmla="*/ 507477 h 6858000"/>
              <a:gd name="connsiteX384" fmla="*/ 485827 w 10920006"/>
              <a:gd name="connsiteY384" fmla="*/ 499231 h 6858000"/>
              <a:gd name="connsiteX385" fmla="*/ 490893 w 10920006"/>
              <a:gd name="connsiteY385" fmla="*/ 479776 h 6858000"/>
              <a:gd name="connsiteX386" fmla="*/ 504918 w 10920006"/>
              <a:gd name="connsiteY386" fmla="*/ 473014 h 6858000"/>
              <a:gd name="connsiteX387" fmla="*/ 524289 w 10920006"/>
              <a:gd name="connsiteY387" fmla="*/ 501594 h 6858000"/>
              <a:gd name="connsiteX388" fmla="*/ 524289 w 10920006"/>
              <a:gd name="connsiteY388" fmla="*/ 522207 h 6858000"/>
              <a:gd name="connsiteX389" fmla="*/ 589909 w 10920006"/>
              <a:gd name="connsiteY389" fmla="*/ 522207 h 6858000"/>
              <a:gd name="connsiteX390" fmla="*/ 589909 w 10920006"/>
              <a:gd name="connsiteY390" fmla="*/ 522114 h 6858000"/>
              <a:gd name="connsiteX391" fmla="*/ 589909 w 10920006"/>
              <a:gd name="connsiteY391" fmla="*/ 496174 h 6858000"/>
              <a:gd name="connsiteX392" fmla="*/ 586344 w 10920006"/>
              <a:gd name="connsiteY392" fmla="*/ 466714 h 6858000"/>
              <a:gd name="connsiteX393" fmla="*/ 573820 w 10920006"/>
              <a:gd name="connsiteY393" fmla="*/ 441098 h 6858000"/>
              <a:gd name="connsiteX394" fmla="*/ 558623 w 10920006"/>
              <a:gd name="connsiteY394" fmla="*/ 427248 h 6858000"/>
              <a:gd name="connsiteX395" fmla="*/ 503698 w 10920006"/>
              <a:gd name="connsiteY395" fmla="*/ 414000 h 6858000"/>
              <a:gd name="connsiteX396" fmla="*/ 0 w 10920006"/>
              <a:gd name="connsiteY396" fmla="*/ 0 h 6858000"/>
              <a:gd name="connsiteX397" fmla="*/ 6639713 w 10920006"/>
              <a:gd name="connsiteY397" fmla="*/ 0 h 6858000"/>
              <a:gd name="connsiteX398" fmla="*/ 8985986 w 10920006"/>
              <a:gd name="connsiteY398" fmla="*/ 2829903 h 6858000"/>
              <a:gd name="connsiteX399" fmla="*/ 8985986 w 10920006"/>
              <a:gd name="connsiteY399" fmla="*/ 0 h 6858000"/>
              <a:gd name="connsiteX400" fmla="*/ 9247911 w 10920006"/>
              <a:gd name="connsiteY400" fmla="*/ 0 h 6858000"/>
              <a:gd name="connsiteX401" fmla="*/ 10920006 w 10920006"/>
              <a:gd name="connsiteY401" fmla="*/ 3431019 h 6858000"/>
              <a:gd name="connsiteX402" fmla="*/ 9251962 w 10920006"/>
              <a:gd name="connsiteY402" fmla="*/ 6858000 h 6858000"/>
              <a:gd name="connsiteX403" fmla="*/ 8986000 w 10920006"/>
              <a:gd name="connsiteY403" fmla="*/ 6858000 h 6858000"/>
              <a:gd name="connsiteX404" fmla="*/ 8986000 w 10920006"/>
              <a:gd name="connsiteY404" fmla="*/ 4031488 h 6858000"/>
              <a:gd name="connsiteX405" fmla="*/ 6651460 w 10920006"/>
              <a:gd name="connsiteY405" fmla="*/ 6858000 h 6858000"/>
              <a:gd name="connsiteX406" fmla="*/ 0 w 10920006"/>
              <a:gd name="connsiteY40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</a:cxnLst>
            <a:rect l="l" t="t" r="r" b="b"/>
            <a:pathLst>
              <a:path w="10920006" h="6858000">
                <a:moveTo>
                  <a:pt x="1914847" y="5555459"/>
                </a:moveTo>
                <a:cubicBezTo>
                  <a:pt x="2049026" y="5658392"/>
                  <a:pt x="2135761" y="5819850"/>
                  <a:pt x="2135761" y="6001314"/>
                </a:cubicBezTo>
                <a:cubicBezTo>
                  <a:pt x="2135761" y="6182778"/>
                  <a:pt x="2050152" y="6342226"/>
                  <a:pt x="1917472" y="6445252"/>
                </a:cubicBezTo>
                <a:lnTo>
                  <a:pt x="2206320" y="6445252"/>
                </a:lnTo>
                <a:cubicBezTo>
                  <a:pt x="2295117" y="6319555"/>
                  <a:pt x="2347392" y="6166465"/>
                  <a:pt x="2347392" y="6001314"/>
                </a:cubicBezTo>
                <a:cubicBezTo>
                  <a:pt x="2347392" y="5894408"/>
                  <a:pt x="2325498" y="5792504"/>
                  <a:pt x="2285975" y="5699761"/>
                </a:cubicBezTo>
                <a:cubicBezTo>
                  <a:pt x="2390291" y="5801899"/>
                  <a:pt x="2455130" y="5943911"/>
                  <a:pt x="2455130" y="6100881"/>
                </a:cubicBezTo>
                <a:cubicBezTo>
                  <a:pt x="2455130" y="6230551"/>
                  <a:pt x="2410825" y="6350032"/>
                  <a:pt x="2336656" y="6445252"/>
                </a:cubicBezTo>
                <a:lnTo>
                  <a:pt x="2714067" y="6445252"/>
                </a:lnTo>
                <a:cubicBezTo>
                  <a:pt x="2847685" y="6306325"/>
                  <a:pt x="2929918" y="6117989"/>
                  <a:pt x="2929918" y="5910722"/>
                </a:cubicBezTo>
                <a:cubicBezTo>
                  <a:pt x="2929918" y="5870568"/>
                  <a:pt x="2926777" y="5831162"/>
                  <a:pt x="2920869" y="5792690"/>
                </a:cubicBezTo>
                <a:cubicBezTo>
                  <a:pt x="2966112" y="5873606"/>
                  <a:pt x="2991992" y="5966676"/>
                  <a:pt x="2991992" y="6065728"/>
                </a:cubicBezTo>
                <a:cubicBezTo>
                  <a:pt x="2991992" y="6211900"/>
                  <a:pt x="2935684" y="6345170"/>
                  <a:pt x="2843653" y="6445252"/>
                </a:cubicBezTo>
                <a:lnTo>
                  <a:pt x="3103387" y="6445252"/>
                </a:lnTo>
                <a:cubicBezTo>
                  <a:pt x="3167054" y="6333064"/>
                  <a:pt x="3203576" y="6203580"/>
                  <a:pt x="3203576" y="6065728"/>
                </a:cubicBezTo>
                <a:cubicBezTo>
                  <a:pt x="3203576" y="5870334"/>
                  <a:pt x="3130485" y="5691768"/>
                  <a:pt x="3010182" y="5555506"/>
                </a:cubicBezTo>
                <a:lnTo>
                  <a:pt x="2590890" y="5555506"/>
                </a:lnTo>
                <a:lnTo>
                  <a:pt x="2590858" y="5555459"/>
                </a:lnTo>
                <a:lnTo>
                  <a:pt x="2590811" y="5555506"/>
                </a:lnTo>
                <a:lnTo>
                  <a:pt x="2590890" y="5555506"/>
                </a:lnTo>
                <a:lnTo>
                  <a:pt x="2644341" y="5632905"/>
                </a:lnTo>
                <a:cubicBezTo>
                  <a:pt x="2691381" y="5714875"/>
                  <a:pt x="2718334" y="5809683"/>
                  <a:pt x="2718334" y="5910722"/>
                </a:cubicBezTo>
                <a:cubicBezTo>
                  <a:pt x="2718334" y="5995845"/>
                  <a:pt x="2699206" y="6076574"/>
                  <a:pt x="2665074" y="6148981"/>
                </a:cubicBezTo>
                <a:cubicBezTo>
                  <a:pt x="2666059" y="6133042"/>
                  <a:pt x="2666715" y="6117055"/>
                  <a:pt x="2666715" y="6100881"/>
                </a:cubicBezTo>
                <a:cubicBezTo>
                  <a:pt x="2666715" y="5888191"/>
                  <a:pt x="2580074" y="5695414"/>
                  <a:pt x="2440268" y="5555459"/>
                </a:cubicBezTo>
                <a:close/>
                <a:moveTo>
                  <a:pt x="512941" y="5555459"/>
                </a:moveTo>
                <a:cubicBezTo>
                  <a:pt x="449273" y="5667647"/>
                  <a:pt x="412751" y="5797131"/>
                  <a:pt x="412751" y="5934982"/>
                </a:cubicBezTo>
                <a:cubicBezTo>
                  <a:pt x="412751" y="6130377"/>
                  <a:pt x="485843" y="6308990"/>
                  <a:pt x="606145" y="6445252"/>
                </a:cubicBezTo>
                <a:lnTo>
                  <a:pt x="1025517" y="6445252"/>
                </a:lnTo>
                <a:cubicBezTo>
                  <a:pt x="945955" y="6348349"/>
                  <a:pt x="898041" y="6224709"/>
                  <a:pt x="898041" y="6089990"/>
                </a:cubicBezTo>
                <a:cubicBezTo>
                  <a:pt x="898041" y="6004866"/>
                  <a:pt x="917169" y="5924138"/>
                  <a:pt x="951300" y="5851729"/>
                </a:cubicBezTo>
                <a:cubicBezTo>
                  <a:pt x="950315" y="5867670"/>
                  <a:pt x="949613" y="5883656"/>
                  <a:pt x="949613" y="5899830"/>
                </a:cubicBezTo>
                <a:cubicBezTo>
                  <a:pt x="949613" y="6112474"/>
                  <a:pt x="1036253" y="6305250"/>
                  <a:pt x="1176059" y="6445206"/>
                </a:cubicBezTo>
                <a:lnTo>
                  <a:pt x="1701481" y="6445206"/>
                </a:lnTo>
                <a:cubicBezTo>
                  <a:pt x="1567300" y="6342272"/>
                  <a:pt x="1480566" y="6180815"/>
                  <a:pt x="1480566" y="5999351"/>
                </a:cubicBezTo>
                <a:cubicBezTo>
                  <a:pt x="1480566" y="5817886"/>
                  <a:pt x="1566175" y="5658485"/>
                  <a:pt x="1698856" y="5555459"/>
                </a:cubicBezTo>
                <a:lnTo>
                  <a:pt x="1410007" y="5555459"/>
                </a:lnTo>
                <a:cubicBezTo>
                  <a:pt x="1321210" y="5681203"/>
                  <a:pt x="1268935" y="5834293"/>
                  <a:pt x="1268935" y="5999397"/>
                </a:cubicBezTo>
                <a:cubicBezTo>
                  <a:pt x="1268935" y="6106303"/>
                  <a:pt x="1290830" y="6208208"/>
                  <a:pt x="1330353" y="6300950"/>
                </a:cubicBezTo>
                <a:cubicBezTo>
                  <a:pt x="1226084" y="6198812"/>
                  <a:pt x="1161197" y="6056800"/>
                  <a:pt x="1161197" y="5899877"/>
                </a:cubicBezTo>
                <a:cubicBezTo>
                  <a:pt x="1161244" y="5770206"/>
                  <a:pt x="1205501" y="5650679"/>
                  <a:pt x="1279718" y="5555459"/>
                </a:cubicBezTo>
                <a:lnTo>
                  <a:pt x="902307" y="5555459"/>
                </a:lnTo>
                <a:cubicBezTo>
                  <a:pt x="768690" y="5694385"/>
                  <a:pt x="686456" y="5882721"/>
                  <a:pt x="686456" y="6089990"/>
                </a:cubicBezTo>
                <a:cubicBezTo>
                  <a:pt x="686456" y="6130143"/>
                  <a:pt x="689597" y="6169549"/>
                  <a:pt x="695505" y="6208020"/>
                </a:cubicBezTo>
                <a:cubicBezTo>
                  <a:pt x="650262" y="6127105"/>
                  <a:pt x="624383" y="6034035"/>
                  <a:pt x="624383" y="5934982"/>
                </a:cubicBezTo>
                <a:cubicBezTo>
                  <a:pt x="624383" y="5788811"/>
                  <a:pt x="680690" y="5655587"/>
                  <a:pt x="772722" y="5555459"/>
                </a:cubicBezTo>
                <a:close/>
                <a:moveTo>
                  <a:pt x="2010087" y="481722"/>
                </a:moveTo>
                <a:lnTo>
                  <a:pt x="2026504" y="481722"/>
                </a:lnTo>
                <a:cubicBezTo>
                  <a:pt x="2036823" y="481722"/>
                  <a:pt x="2044890" y="485011"/>
                  <a:pt x="2050660" y="491588"/>
                </a:cubicBezTo>
                <a:cubicBezTo>
                  <a:pt x="2056429" y="498166"/>
                  <a:pt x="2059290" y="507060"/>
                  <a:pt x="2059290" y="518223"/>
                </a:cubicBezTo>
                <a:cubicBezTo>
                  <a:pt x="2059290" y="523133"/>
                  <a:pt x="2058868" y="527256"/>
                  <a:pt x="2058117" y="530591"/>
                </a:cubicBezTo>
                <a:cubicBezTo>
                  <a:pt x="2055913" y="538234"/>
                  <a:pt x="2052254" y="544117"/>
                  <a:pt x="2047095" y="548286"/>
                </a:cubicBezTo>
                <a:cubicBezTo>
                  <a:pt x="2044093" y="550463"/>
                  <a:pt x="2040856" y="551992"/>
                  <a:pt x="2037385" y="553011"/>
                </a:cubicBezTo>
                <a:cubicBezTo>
                  <a:pt x="2033915" y="553983"/>
                  <a:pt x="2030256" y="554493"/>
                  <a:pt x="2026504" y="554493"/>
                </a:cubicBezTo>
                <a:lnTo>
                  <a:pt x="2010087" y="554493"/>
                </a:lnTo>
                <a:lnTo>
                  <a:pt x="2010087" y="481768"/>
                </a:lnTo>
                <a:close/>
                <a:moveTo>
                  <a:pt x="1116741" y="481722"/>
                </a:moveTo>
                <a:lnTo>
                  <a:pt x="1126591" y="481722"/>
                </a:lnTo>
                <a:cubicBezTo>
                  <a:pt x="1155813" y="481722"/>
                  <a:pt x="1170447" y="501964"/>
                  <a:pt x="1170447" y="542403"/>
                </a:cubicBezTo>
                <a:lnTo>
                  <a:pt x="1170447" y="641948"/>
                </a:lnTo>
                <a:cubicBezTo>
                  <a:pt x="1170447" y="682386"/>
                  <a:pt x="1155860" y="702629"/>
                  <a:pt x="1126591" y="702629"/>
                </a:cubicBezTo>
                <a:lnTo>
                  <a:pt x="1116741" y="702629"/>
                </a:lnTo>
                <a:close/>
                <a:moveTo>
                  <a:pt x="1790292" y="472967"/>
                </a:moveTo>
                <a:lnTo>
                  <a:pt x="1796249" y="472967"/>
                </a:lnTo>
                <a:cubicBezTo>
                  <a:pt x="1796249" y="479082"/>
                  <a:pt x="1796343" y="484223"/>
                  <a:pt x="1796530" y="488439"/>
                </a:cubicBezTo>
                <a:cubicBezTo>
                  <a:pt x="1796718" y="492654"/>
                  <a:pt x="1796905" y="496591"/>
                  <a:pt x="1797140" y="500204"/>
                </a:cubicBezTo>
                <a:cubicBezTo>
                  <a:pt x="1797328" y="503817"/>
                  <a:pt x="1797656" y="507894"/>
                  <a:pt x="1798031" y="512433"/>
                </a:cubicBezTo>
                <a:lnTo>
                  <a:pt x="1809945" y="622307"/>
                </a:lnTo>
                <a:lnTo>
                  <a:pt x="1776549" y="622307"/>
                </a:lnTo>
                <a:lnTo>
                  <a:pt x="1788463" y="512433"/>
                </a:lnTo>
                <a:lnTo>
                  <a:pt x="1788556" y="512387"/>
                </a:lnTo>
                <a:cubicBezTo>
                  <a:pt x="1789166" y="509422"/>
                  <a:pt x="1789448" y="505994"/>
                  <a:pt x="1789448" y="502057"/>
                </a:cubicBezTo>
                <a:cubicBezTo>
                  <a:pt x="1789448" y="500112"/>
                  <a:pt x="1789541" y="498073"/>
                  <a:pt x="1789729" y="496035"/>
                </a:cubicBezTo>
                <a:cubicBezTo>
                  <a:pt x="1789917" y="493951"/>
                  <a:pt x="1790010" y="491959"/>
                  <a:pt x="1790010" y="490013"/>
                </a:cubicBezTo>
                <a:cubicBezTo>
                  <a:pt x="1790010" y="488624"/>
                  <a:pt x="1790104" y="487188"/>
                  <a:pt x="1790292" y="485613"/>
                </a:cubicBezTo>
                <a:close/>
                <a:moveTo>
                  <a:pt x="896993" y="472967"/>
                </a:moveTo>
                <a:lnTo>
                  <a:pt x="902950" y="472967"/>
                </a:lnTo>
                <a:cubicBezTo>
                  <a:pt x="902950" y="479082"/>
                  <a:pt x="903044" y="484223"/>
                  <a:pt x="903232" y="488439"/>
                </a:cubicBezTo>
                <a:cubicBezTo>
                  <a:pt x="903419" y="492654"/>
                  <a:pt x="903607" y="496591"/>
                  <a:pt x="903841" y="500204"/>
                </a:cubicBezTo>
                <a:cubicBezTo>
                  <a:pt x="904029" y="503817"/>
                  <a:pt x="904357" y="507894"/>
                  <a:pt x="904733" y="512433"/>
                </a:cubicBezTo>
                <a:lnTo>
                  <a:pt x="916646" y="622307"/>
                </a:lnTo>
                <a:lnTo>
                  <a:pt x="883250" y="622307"/>
                </a:lnTo>
                <a:lnTo>
                  <a:pt x="895164" y="512433"/>
                </a:lnTo>
                <a:lnTo>
                  <a:pt x="895258" y="512387"/>
                </a:lnTo>
                <a:cubicBezTo>
                  <a:pt x="895868" y="509422"/>
                  <a:pt x="896149" y="505994"/>
                  <a:pt x="896149" y="502057"/>
                </a:cubicBezTo>
                <a:cubicBezTo>
                  <a:pt x="896149" y="500112"/>
                  <a:pt x="896243" y="498073"/>
                  <a:pt x="896430" y="496035"/>
                </a:cubicBezTo>
                <a:cubicBezTo>
                  <a:pt x="896618" y="493997"/>
                  <a:pt x="896712" y="491959"/>
                  <a:pt x="896712" y="490013"/>
                </a:cubicBezTo>
                <a:cubicBezTo>
                  <a:pt x="896712" y="488624"/>
                  <a:pt x="896806" y="487188"/>
                  <a:pt x="896993" y="485613"/>
                </a:cubicBezTo>
                <a:close/>
                <a:moveTo>
                  <a:pt x="2936453" y="416965"/>
                </a:moveTo>
                <a:lnTo>
                  <a:pt x="2936453" y="767479"/>
                </a:lnTo>
                <a:lnTo>
                  <a:pt x="3006529" y="767479"/>
                </a:lnTo>
                <a:lnTo>
                  <a:pt x="3006529" y="725928"/>
                </a:lnTo>
                <a:cubicBezTo>
                  <a:pt x="3006529" y="709623"/>
                  <a:pt x="3006107" y="692762"/>
                  <a:pt x="3005309" y="675253"/>
                </a:cubicBezTo>
                <a:cubicBezTo>
                  <a:pt x="3004699" y="661125"/>
                  <a:pt x="3003996" y="648433"/>
                  <a:pt x="3003199" y="637269"/>
                </a:cubicBezTo>
                <a:cubicBezTo>
                  <a:pt x="3002401" y="626106"/>
                  <a:pt x="3001557" y="614896"/>
                  <a:pt x="3000666" y="603686"/>
                </a:cubicBezTo>
                <a:cubicBezTo>
                  <a:pt x="2999774" y="592476"/>
                  <a:pt x="2998743" y="579831"/>
                  <a:pt x="2997523" y="565703"/>
                </a:cubicBezTo>
                <a:cubicBezTo>
                  <a:pt x="2995741" y="546062"/>
                  <a:pt x="2993958" y="527534"/>
                  <a:pt x="2992176" y="510024"/>
                </a:cubicBezTo>
                <a:cubicBezTo>
                  <a:pt x="2990394" y="492561"/>
                  <a:pt x="2988705" y="476256"/>
                  <a:pt x="2987110" y="461155"/>
                </a:cubicBezTo>
                <a:lnTo>
                  <a:pt x="2993067" y="461155"/>
                </a:lnTo>
                <a:cubicBezTo>
                  <a:pt x="2993864" y="469030"/>
                  <a:pt x="2994756" y="477182"/>
                  <a:pt x="2995741" y="485613"/>
                </a:cubicBezTo>
                <a:cubicBezTo>
                  <a:pt x="2996726" y="494043"/>
                  <a:pt x="2997852" y="502613"/>
                  <a:pt x="2999024" y="511229"/>
                </a:cubicBezTo>
                <a:cubicBezTo>
                  <a:pt x="3000619" y="525357"/>
                  <a:pt x="3002776" y="541708"/>
                  <a:pt x="3005591" y="560283"/>
                </a:cubicBezTo>
                <a:cubicBezTo>
                  <a:pt x="3008358" y="578858"/>
                  <a:pt x="3011548" y="598730"/>
                  <a:pt x="3015112" y="619899"/>
                </a:cubicBezTo>
                <a:cubicBezTo>
                  <a:pt x="3017317" y="633842"/>
                  <a:pt x="3019381" y="646348"/>
                  <a:pt x="3021397" y="657465"/>
                </a:cubicBezTo>
                <a:cubicBezTo>
                  <a:pt x="3023368" y="668583"/>
                  <a:pt x="3025431" y="679329"/>
                  <a:pt x="3027495" y="689705"/>
                </a:cubicBezTo>
                <a:cubicBezTo>
                  <a:pt x="3029606" y="700127"/>
                  <a:pt x="3031810" y="711198"/>
                  <a:pt x="3034203" y="722964"/>
                </a:cubicBezTo>
                <a:lnTo>
                  <a:pt x="3043724" y="767433"/>
                </a:lnTo>
                <a:lnTo>
                  <a:pt x="3097430" y="767433"/>
                </a:lnTo>
                <a:lnTo>
                  <a:pt x="3106952" y="722964"/>
                </a:lnTo>
                <a:cubicBezTo>
                  <a:pt x="3108546" y="715136"/>
                  <a:pt x="3110235" y="707076"/>
                  <a:pt x="3112017" y="698830"/>
                </a:cubicBezTo>
                <a:cubicBezTo>
                  <a:pt x="3113612" y="690585"/>
                  <a:pt x="3115207" y="682155"/>
                  <a:pt x="3116802" y="673493"/>
                </a:cubicBezTo>
                <a:cubicBezTo>
                  <a:pt x="3118771" y="662885"/>
                  <a:pt x="3120882" y="651305"/>
                  <a:pt x="3123087" y="638752"/>
                </a:cubicBezTo>
                <a:cubicBezTo>
                  <a:pt x="3125291" y="626198"/>
                  <a:pt x="3127402" y="613506"/>
                  <a:pt x="3129513" y="600768"/>
                </a:cubicBezTo>
                <a:cubicBezTo>
                  <a:pt x="3131623" y="587983"/>
                  <a:pt x="3133453" y="576032"/>
                  <a:pt x="3135048" y="564823"/>
                </a:cubicBezTo>
                <a:cubicBezTo>
                  <a:pt x="3136830" y="551482"/>
                  <a:pt x="3138471" y="539299"/>
                  <a:pt x="3139972" y="528321"/>
                </a:cubicBezTo>
                <a:cubicBezTo>
                  <a:pt x="3141473" y="517343"/>
                  <a:pt x="3142881" y="506411"/>
                  <a:pt x="3144288" y="495618"/>
                </a:cubicBezTo>
                <a:cubicBezTo>
                  <a:pt x="3145695" y="484825"/>
                  <a:pt x="3146961" y="473338"/>
                  <a:pt x="3148181" y="461155"/>
                </a:cubicBezTo>
                <a:lnTo>
                  <a:pt x="3154138" y="461155"/>
                </a:lnTo>
                <a:cubicBezTo>
                  <a:pt x="3153340" y="469030"/>
                  <a:pt x="3152543" y="477182"/>
                  <a:pt x="3151746" y="485613"/>
                </a:cubicBezTo>
                <a:cubicBezTo>
                  <a:pt x="3150760" y="494043"/>
                  <a:pt x="3149869" y="502706"/>
                  <a:pt x="3149072" y="511507"/>
                </a:cubicBezTo>
                <a:cubicBezTo>
                  <a:pt x="3147102" y="529387"/>
                  <a:pt x="3145273" y="547452"/>
                  <a:pt x="3143725" y="565703"/>
                </a:cubicBezTo>
                <a:cubicBezTo>
                  <a:pt x="3142130" y="583953"/>
                  <a:pt x="3140629" y="602436"/>
                  <a:pt x="3139269" y="621057"/>
                </a:cubicBezTo>
                <a:cubicBezTo>
                  <a:pt x="3137862" y="638520"/>
                  <a:pt x="3136783" y="656539"/>
                  <a:pt x="3135986" y="675114"/>
                </a:cubicBezTo>
                <a:cubicBezTo>
                  <a:pt x="3135188" y="693689"/>
                  <a:pt x="3134766" y="710596"/>
                  <a:pt x="3134766" y="725928"/>
                </a:cubicBezTo>
                <a:lnTo>
                  <a:pt x="3134766" y="767479"/>
                </a:lnTo>
                <a:lnTo>
                  <a:pt x="3204842" y="767479"/>
                </a:lnTo>
                <a:lnTo>
                  <a:pt x="3204842" y="416965"/>
                </a:lnTo>
                <a:lnTo>
                  <a:pt x="3106107" y="416965"/>
                </a:lnTo>
                <a:lnTo>
                  <a:pt x="3083734" y="557180"/>
                </a:lnTo>
                <a:cubicBezTo>
                  <a:pt x="3082937" y="561904"/>
                  <a:pt x="3082233" y="566768"/>
                  <a:pt x="3081623" y="571771"/>
                </a:cubicBezTo>
                <a:cubicBezTo>
                  <a:pt x="3081013" y="576774"/>
                  <a:pt x="3080404" y="581915"/>
                  <a:pt x="3079841" y="587242"/>
                </a:cubicBezTo>
                <a:cubicBezTo>
                  <a:pt x="3078621" y="598035"/>
                  <a:pt x="3077636" y="609013"/>
                  <a:pt x="3076839" y="620084"/>
                </a:cubicBezTo>
                <a:cubicBezTo>
                  <a:pt x="3076041" y="631201"/>
                  <a:pt x="3075432" y="642920"/>
                  <a:pt x="3075056" y="655288"/>
                </a:cubicBezTo>
                <a:cubicBezTo>
                  <a:pt x="3074634" y="667054"/>
                  <a:pt x="3074306" y="678634"/>
                  <a:pt x="3074025" y="690029"/>
                </a:cubicBezTo>
                <a:cubicBezTo>
                  <a:pt x="3073743" y="701424"/>
                  <a:pt x="3073556" y="712495"/>
                  <a:pt x="3073556" y="723288"/>
                </a:cubicBezTo>
                <a:lnTo>
                  <a:pt x="3067599" y="723288"/>
                </a:lnTo>
                <a:lnTo>
                  <a:pt x="3067599" y="707076"/>
                </a:lnTo>
                <a:cubicBezTo>
                  <a:pt x="3067599" y="701563"/>
                  <a:pt x="3067505" y="695866"/>
                  <a:pt x="3067317" y="689983"/>
                </a:cubicBezTo>
                <a:cubicBezTo>
                  <a:pt x="3066895" y="680163"/>
                  <a:pt x="3066614" y="671871"/>
                  <a:pt x="3066426" y="665108"/>
                </a:cubicBezTo>
                <a:cubicBezTo>
                  <a:pt x="3066238" y="658346"/>
                  <a:pt x="3065957" y="651583"/>
                  <a:pt x="3065675" y="644773"/>
                </a:cubicBezTo>
                <a:cubicBezTo>
                  <a:pt x="3065394" y="638010"/>
                  <a:pt x="3064925" y="629904"/>
                  <a:pt x="3064315" y="620501"/>
                </a:cubicBezTo>
                <a:cubicBezTo>
                  <a:pt x="3063518" y="608133"/>
                  <a:pt x="3062580" y="596692"/>
                  <a:pt x="3061501" y="586177"/>
                </a:cubicBezTo>
                <a:cubicBezTo>
                  <a:pt x="3060422" y="575662"/>
                  <a:pt x="3059156" y="566027"/>
                  <a:pt x="3057795" y="557180"/>
                </a:cubicBezTo>
                <a:lnTo>
                  <a:pt x="3035141" y="416965"/>
                </a:lnTo>
                <a:close/>
                <a:moveTo>
                  <a:pt x="2740204" y="416965"/>
                </a:moveTo>
                <a:lnTo>
                  <a:pt x="2740204" y="767479"/>
                </a:lnTo>
                <a:lnTo>
                  <a:pt x="2889314" y="767479"/>
                </a:lnTo>
                <a:lnTo>
                  <a:pt x="2889314" y="702675"/>
                </a:lnTo>
                <a:lnTo>
                  <a:pt x="2889314" y="702629"/>
                </a:lnTo>
                <a:lnTo>
                  <a:pt x="2810280" y="702629"/>
                </a:lnTo>
                <a:lnTo>
                  <a:pt x="2810280" y="613367"/>
                </a:lnTo>
                <a:lnTo>
                  <a:pt x="2881856" y="613367"/>
                </a:lnTo>
                <a:lnTo>
                  <a:pt x="2881856" y="548564"/>
                </a:lnTo>
                <a:lnTo>
                  <a:pt x="2810280" y="548564"/>
                </a:lnTo>
                <a:lnTo>
                  <a:pt x="2810280" y="481722"/>
                </a:lnTo>
                <a:lnTo>
                  <a:pt x="2887813" y="481722"/>
                </a:lnTo>
                <a:lnTo>
                  <a:pt x="2887813" y="416965"/>
                </a:lnTo>
                <a:close/>
                <a:moveTo>
                  <a:pt x="2181523" y="416965"/>
                </a:moveTo>
                <a:lnTo>
                  <a:pt x="2181523" y="767479"/>
                </a:lnTo>
                <a:lnTo>
                  <a:pt x="2330633" y="767479"/>
                </a:lnTo>
                <a:lnTo>
                  <a:pt x="2330633" y="702675"/>
                </a:lnTo>
                <a:lnTo>
                  <a:pt x="2330633" y="702629"/>
                </a:lnTo>
                <a:lnTo>
                  <a:pt x="2251599" y="702629"/>
                </a:lnTo>
                <a:lnTo>
                  <a:pt x="2251599" y="613367"/>
                </a:lnTo>
                <a:lnTo>
                  <a:pt x="2323175" y="613367"/>
                </a:lnTo>
                <a:lnTo>
                  <a:pt x="2323175" y="548564"/>
                </a:lnTo>
                <a:lnTo>
                  <a:pt x="2251599" y="548564"/>
                </a:lnTo>
                <a:lnTo>
                  <a:pt x="2251599" y="481722"/>
                </a:lnTo>
                <a:lnTo>
                  <a:pt x="2329132" y="481722"/>
                </a:lnTo>
                <a:lnTo>
                  <a:pt x="2329132" y="416965"/>
                </a:lnTo>
                <a:close/>
                <a:moveTo>
                  <a:pt x="1940011" y="416965"/>
                </a:moveTo>
                <a:lnTo>
                  <a:pt x="1940011" y="767479"/>
                </a:lnTo>
                <a:lnTo>
                  <a:pt x="2010087" y="767479"/>
                </a:lnTo>
                <a:lnTo>
                  <a:pt x="2010087" y="619343"/>
                </a:lnTo>
                <a:lnTo>
                  <a:pt x="2032742" y="619343"/>
                </a:lnTo>
                <a:lnTo>
                  <a:pt x="2074206" y="767479"/>
                </a:lnTo>
                <a:lnTo>
                  <a:pt x="2144281" y="767479"/>
                </a:lnTo>
                <a:lnTo>
                  <a:pt x="2108774" y="626708"/>
                </a:lnTo>
                <a:cubicBezTo>
                  <a:pt x="2108164" y="624763"/>
                  <a:pt x="2107508" y="622771"/>
                  <a:pt x="2106851" y="620825"/>
                </a:cubicBezTo>
                <a:cubicBezTo>
                  <a:pt x="2106148" y="618880"/>
                  <a:pt x="2105303" y="616888"/>
                  <a:pt x="2104318" y="614942"/>
                </a:cubicBezTo>
                <a:cubicBezTo>
                  <a:pt x="2100331" y="607485"/>
                  <a:pt x="2094891" y="601509"/>
                  <a:pt x="2087902" y="596970"/>
                </a:cubicBezTo>
                <a:cubicBezTo>
                  <a:pt x="2080538" y="592476"/>
                  <a:pt x="2073267" y="590207"/>
                  <a:pt x="2066138" y="590207"/>
                </a:cubicBezTo>
                <a:lnTo>
                  <a:pt x="2066138" y="585482"/>
                </a:lnTo>
                <a:cubicBezTo>
                  <a:pt x="2073877" y="584694"/>
                  <a:pt x="2081148" y="582934"/>
                  <a:pt x="2087902" y="580155"/>
                </a:cubicBezTo>
                <a:cubicBezTo>
                  <a:pt x="2095078" y="577005"/>
                  <a:pt x="2101082" y="573207"/>
                  <a:pt x="2105960" y="568667"/>
                </a:cubicBezTo>
                <a:cubicBezTo>
                  <a:pt x="2110838" y="564174"/>
                  <a:pt x="2114966" y="558940"/>
                  <a:pt x="2118343" y="553057"/>
                </a:cubicBezTo>
                <a:cubicBezTo>
                  <a:pt x="2125707" y="540689"/>
                  <a:pt x="2129365" y="525774"/>
                  <a:pt x="2129365" y="508310"/>
                </a:cubicBezTo>
                <a:cubicBezTo>
                  <a:pt x="2129365" y="497888"/>
                  <a:pt x="2128052" y="487883"/>
                  <a:pt x="2125472" y="478248"/>
                </a:cubicBezTo>
                <a:lnTo>
                  <a:pt x="2125519" y="478202"/>
                </a:lnTo>
                <a:cubicBezTo>
                  <a:pt x="2122752" y="468798"/>
                  <a:pt x="2118906" y="460414"/>
                  <a:pt x="2114028" y="453188"/>
                </a:cubicBezTo>
                <a:cubicBezTo>
                  <a:pt x="2109150" y="445915"/>
                  <a:pt x="2103146" y="439430"/>
                  <a:pt x="2095969" y="433733"/>
                </a:cubicBezTo>
                <a:cubicBezTo>
                  <a:pt x="2088793" y="428221"/>
                  <a:pt x="2080819" y="424052"/>
                  <a:pt x="2071954" y="421226"/>
                </a:cubicBezTo>
                <a:cubicBezTo>
                  <a:pt x="2063089" y="418401"/>
                  <a:pt x="2053896" y="416965"/>
                  <a:pt x="2044374" y="416965"/>
                </a:cubicBezTo>
                <a:close/>
                <a:moveTo>
                  <a:pt x="1743247" y="416965"/>
                </a:moveTo>
                <a:lnTo>
                  <a:pt x="1687758" y="767479"/>
                </a:lnTo>
                <a:lnTo>
                  <a:pt x="1757834" y="767479"/>
                </a:lnTo>
                <a:lnTo>
                  <a:pt x="1757834" y="767433"/>
                </a:lnTo>
                <a:lnTo>
                  <a:pt x="1768294" y="687019"/>
                </a:lnTo>
                <a:lnTo>
                  <a:pt x="1818388" y="687019"/>
                </a:lnTo>
                <a:lnTo>
                  <a:pt x="1828848" y="767433"/>
                </a:lnTo>
                <a:lnTo>
                  <a:pt x="1898923" y="767433"/>
                </a:lnTo>
                <a:lnTo>
                  <a:pt x="1843435" y="416965"/>
                </a:lnTo>
                <a:close/>
                <a:moveTo>
                  <a:pt x="1356846" y="416965"/>
                </a:moveTo>
                <a:lnTo>
                  <a:pt x="1406331" y="767479"/>
                </a:lnTo>
                <a:lnTo>
                  <a:pt x="1491650" y="767479"/>
                </a:lnTo>
                <a:lnTo>
                  <a:pt x="1504455" y="663209"/>
                </a:lnTo>
                <a:cubicBezTo>
                  <a:pt x="1504830" y="659504"/>
                  <a:pt x="1505346" y="655566"/>
                  <a:pt x="1505956" y="651444"/>
                </a:cubicBezTo>
                <a:lnTo>
                  <a:pt x="1505956" y="651397"/>
                </a:lnTo>
                <a:cubicBezTo>
                  <a:pt x="1506331" y="647275"/>
                  <a:pt x="1506753" y="643152"/>
                  <a:pt x="1507129" y="639030"/>
                </a:cubicBezTo>
                <a:cubicBezTo>
                  <a:pt x="1507926" y="630182"/>
                  <a:pt x="1508630" y="621427"/>
                  <a:pt x="1509239" y="612673"/>
                </a:cubicBezTo>
                <a:cubicBezTo>
                  <a:pt x="1509849" y="603918"/>
                  <a:pt x="1510459" y="595163"/>
                  <a:pt x="1511022" y="586316"/>
                </a:cubicBezTo>
                <a:cubicBezTo>
                  <a:pt x="1511632" y="577283"/>
                  <a:pt x="1511960" y="568389"/>
                  <a:pt x="1512054" y="559681"/>
                </a:cubicBezTo>
                <a:cubicBezTo>
                  <a:pt x="1512147" y="550926"/>
                  <a:pt x="1512194" y="543052"/>
                  <a:pt x="1512194" y="535964"/>
                </a:cubicBezTo>
                <a:lnTo>
                  <a:pt x="1518151" y="535964"/>
                </a:lnTo>
                <a:cubicBezTo>
                  <a:pt x="1518151" y="539902"/>
                  <a:pt x="1518245" y="543839"/>
                  <a:pt x="1518433" y="547730"/>
                </a:cubicBezTo>
                <a:cubicBezTo>
                  <a:pt x="1518433" y="552038"/>
                  <a:pt x="1518527" y="556160"/>
                  <a:pt x="1518714" y="560098"/>
                </a:cubicBezTo>
                <a:cubicBezTo>
                  <a:pt x="1518902" y="568945"/>
                  <a:pt x="1519230" y="577654"/>
                  <a:pt x="1519605" y="586316"/>
                </a:cubicBezTo>
                <a:cubicBezTo>
                  <a:pt x="1519981" y="594978"/>
                  <a:pt x="1520590" y="603779"/>
                  <a:pt x="1521388" y="612812"/>
                </a:cubicBezTo>
                <a:cubicBezTo>
                  <a:pt x="1521575" y="617722"/>
                  <a:pt x="1521997" y="623280"/>
                  <a:pt x="1522560" y="629441"/>
                </a:cubicBezTo>
                <a:cubicBezTo>
                  <a:pt x="1523170" y="635648"/>
                  <a:pt x="1523780" y="641716"/>
                  <a:pt x="1524343" y="647692"/>
                </a:cubicBezTo>
                <a:cubicBezTo>
                  <a:pt x="1524952" y="653667"/>
                  <a:pt x="1525422" y="658855"/>
                  <a:pt x="1525844" y="663163"/>
                </a:cubicBezTo>
                <a:lnTo>
                  <a:pt x="1538367" y="767433"/>
                </a:lnTo>
                <a:lnTo>
                  <a:pt x="1623640" y="767433"/>
                </a:lnTo>
                <a:lnTo>
                  <a:pt x="1673265" y="416965"/>
                </a:lnTo>
                <a:lnTo>
                  <a:pt x="1603189" y="416965"/>
                </a:lnTo>
                <a:lnTo>
                  <a:pt x="1582317" y="595719"/>
                </a:lnTo>
                <a:cubicBezTo>
                  <a:pt x="1582129" y="597479"/>
                  <a:pt x="1581895" y="599286"/>
                  <a:pt x="1581707" y="601185"/>
                </a:cubicBezTo>
                <a:cubicBezTo>
                  <a:pt x="1581519" y="603038"/>
                  <a:pt x="1581426" y="604983"/>
                  <a:pt x="1581426" y="606929"/>
                </a:cubicBezTo>
                <a:cubicBezTo>
                  <a:pt x="1581004" y="611839"/>
                  <a:pt x="1580675" y="616054"/>
                  <a:pt x="1580394" y="619575"/>
                </a:cubicBezTo>
                <a:cubicBezTo>
                  <a:pt x="1580112" y="623095"/>
                  <a:pt x="1579972" y="627449"/>
                  <a:pt x="1579972" y="632545"/>
                </a:cubicBezTo>
                <a:lnTo>
                  <a:pt x="1579972" y="638149"/>
                </a:lnTo>
                <a:cubicBezTo>
                  <a:pt x="1579784" y="640095"/>
                  <a:pt x="1579690" y="641855"/>
                  <a:pt x="1579690" y="643430"/>
                </a:cubicBezTo>
                <a:lnTo>
                  <a:pt x="1579690" y="651953"/>
                </a:lnTo>
                <a:lnTo>
                  <a:pt x="1580300" y="723242"/>
                </a:lnTo>
                <a:lnTo>
                  <a:pt x="1574343" y="723242"/>
                </a:lnTo>
                <a:lnTo>
                  <a:pt x="1574343" y="710874"/>
                </a:lnTo>
                <a:cubicBezTo>
                  <a:pt x="1574155" y="706751"/>
                  <a:pt x="1574062" y="702536"/>
                  <a:pt x="1574062" y="698228"/>
                </a:cubicBezTo>
                <a:cubicBezTo>
                  <a:pt x="1574062" y="689381"/>
                  <a:pt x="1573874" y="680534"/>
                  <a:pt x="1573452" y="671732"/>
                </a:cubicBezTo>
                <a:cubicBezTo>
                  <a:pt x="1573030" y="662885"/>
                  <a:pt x="1572654" y="654038"/>
                  <a:pt x="1572279" y="645237"/>
                </a:cubicBezTo>
                <a:cubicBezTo>
                  <a:pt x="1571857" y="637594"/>
                  <a:pt x="1571294" y="628978"/>
                  <a:pt x="1570497" y="619482"/>
                </a:cubicBezTo>
                <a:cubicBezTo>
                  <a:pt x="1569699" y="609986"/>
                  <a:pt x="1568808" y="602158"/>
                  <a:pt x="1567823" y="596090"/>
                </a:cubicBezTo>
                <a:lnTo>
                  <a:pt x="1542026" y="416965"/>
                </a:lnTo>
                <a:lnTo>
                  <a:pt x="1488039" y="416965"/>
                </a:lnTo>
                <a:lnTo>
                  <a:pt x="1462382" y="596043"/>
                </a:lnTo>
                <a:cubicBezTo>
                  <a:pt x="1461397" y="602158"/>
                  <a:pt x="1460505" y="609940"/>
                  <a:pt x="1459708" y="619436"/>
                </a:cubicBezTo>
                <a:cubicBezTo>
                  <a:pt x="1458911" y="628978"/>
                  <a:pt x="1458301" y="637547"/>
                  <a:pt x="1457926" y="645190"/>
                </a:cubicBezTo>
                <a:cubicBezTo>
                  <a:pt x="1457504" y="654038"/>
                  <a:pt x="1457128" y="662885"/>
                  <a:pt x="1456753" y="671686"/>
                </a:cubicBezTo>
                <a:cubicBezTo>
                  <a:pt x="1456331" y="680534"/>
                  <a:pt x="1456143" y="689381"/>
                  <a:pt x="1456143" y="698182"/>
                </a:cubicBezTo>
                <a:lnTo>
                  <a:pt x="1456143" y="710828"/>
                </a:lnTo>
                <a:cubicBezTo>
                  <a:pt x="1455956" y="715136"/>
                  <a:pt x="1455862" y="719258"/>
                  <a:pt x="1455862" y="723196"/>
                </a:cubicBezTo>
                <a:lnTo>
                  <a:pt x="1449905" y="723196"/>
                </a:lnTo>
                <a:lnTo>
                  <a:pt x="1450186" y="661634"/>
                </a:lnTo>
                <a:lnTo>
                  <a:pt x="1450186" y="638381"/>
                </a:lnTo>
                <a:cubicBezTo>
                  <a:pt x="1449999" y="636019"/>
                  <a:pt x="1449905" y="633656"/>
                  <a:pt x="1449905" y="631294"/>
                </a:cubicBezTo>
                <a:cubicBezTo>
                  <a:pt x="1449905" y="629117"/>
                  <a:pt x="1449858" y="626940"/>
                  <a:pt x="1449764" y="624670"/>
                </a:cubicBezTo>
                <a:cubicBezTo>
                  <a:pt x="1449671" y="622400"/>
                  <a:pt x="1449624" y="620223"/>
                  <a:pt x="1449624" y="618046"/>
                </a:cubicBezTo>
                <a:cubicBezTo>
                  <a:pt x="1449436" y="614896"/>
                  <a:pt x="1449108" y="610959"/>
                  <a:pt x="1448732" y="606280"/>
                </a:cubicBezTo>
                <a:cubicBezTo>
                  <a:pt x="1448310" y="601555"/>
                  <a:pt x="1448029" y="598035"/>
                  <a:pt x="1447841" y="595673"/>
                </a:cubicBezTo>
                <a:lnTo>
                  <a:pt x="1426922" y="416965"/>
                </a:lnTo>
                <a:close/>
                <a:moveTo>
                  <a:pt x="1046666" y="416965"/>
                </a:moveTo>
                <a:lnTo>
                  <a:pt x="1046666" y="767433"/>
                </a:lnTo>
                <a:lnTo>
                  <a:pt x="1142398" y="767433"/>
                </a:lnTo>
                <a:cubicBezTo>
                  <a:pt x="1154922" y="767433"/>
                  <a:pt x="1166273" y="765580"/>
                  <a:pt x="1176404" y="761828"/>
                </a:cubicBezTo>
                <a:cubicBezTo>
                  <a:pt x="1186958" y="758122"/>
                  <a:pt x="1196104" y="752841"/>
                  <a:pt x="1203843" y="746078"/>
                </a:cubicBezTo>
                <a:cubicBezTo>
                  <a:pt x="1211583" y="739315"/>
                  <a:pt x="1218243" y="730700"/>
                  <a:pt x="1223825" y="720324"/>
                </a:cubicBezTo>
                <a:cubicBezTo>
                  <a:pt x="1229406" y="710318"/>
                  <a:pt x="1233581" y="698830"/>
                  <a:pt x="1236348" y="685860"/>
                </a:cubicBezTo>
                <a:cubicBezTo>
                  <a:pt x="1239116" y="672890"/>
                  <a:pt x="1240523" y="658299"/>
                  <a:pt x="1240523" y="641994"/>
                </a:cubicBezTo>
                <a:lnTo>
                  <a:pt x="1240523" y="542449"/>
                </a:lnTo>
                <a:cubicBezTo>
                  <a:pt x="1240523" y="526746"/>
                  <a:pt x="1239116" y="512201"/>
                  <a:pt x="1236348" y="498861"/>
                </a:cubicBezTo>
                <a:cubicBezTo>
                  <a:pt x="1233769" y="486493"/>
                  <a:pt x="1229641" y="475005"/>
                  <a:pt x="1223965" y="464398"/>
                </a:cubicBezTo>
                <a:cubicBezTo>
                  <a:pt x="1218290" y="453790"/>
                  <a:pt x="1211583" y="445082"/>
                  <a:pt x="1203843" y="438180"/>
                </a:cubicBezTo>
                <a:cubicBezTo>
                  <a:pt x="1187333" y="424052"/>
                  <a:pt x="1166836" y="416965"/>
                  <a:pt x="1142398" y="416965"/>
                </a:cubicBezTo>
                <a:close/>
                <a:moveTo>
                  <a:pt x="849854" y="416965"/>
                </a:moveTo>
                <a:lnTo>
                  <a:pt x="794366" y="767479"/>
                </a:lnTo>
                <a:lnTo>
                  <a:pt x="864442" y="767479"/>
                </a:lnTo>
                <a:lnTo>
                  <a:pt x="864535" y="767433"/>
                </a:lnTo>
                <a:lnTo>
                  <a:pt x="874995" y="687019"/>
                </a:lnTo>
                <a:lnTo>
                  <a:pt x="925089" y="687019"/>
                </a:lnTo>
                <a:lnTo>
                  <a:pt x="935502" y="767433"/>
                </a:lnTo>
                <a:lnTo>
                  <a:pt x="1005578" y="767433"/>
                </a:lnTo>
                <a:lnTo>
                  <a:pt x="950089" y="416965"/>
                </a:lnTo>
                <a:close/>
                <a:moveTo>
                  <a:pt x="608718" y="416965"/>
                </a:moveTo>
                <a:lnTo>
                  <a:pt x="608718" y="481768"/>
                </a:lnTo>
                <a:lnTo>
                  <a:pt x="663877" y="481768"/>
                </a:lnTo>
                <a:lnTo>
                  <a:pt x="663877" y="767479"/>
                </a:lnTo>
                <a:lnTo>
                  <a:pt x="733953" y="767479"/>
                </a:lnTo>
                <a:lnTo>
                  <a:pt x="734000" y="767433"/>
                </a:lnTo>
                <a:lnTo>
                  <a:pt x="734000" y="481722"/>
                </a:lnTo>
                <a:lnTo>
                  <a:pt x="789160" y="481722"/>
                </a:lnTo>
                <a:lnTo>
                  <a:pt x="789160" y="416965"/>
                </a:lnTo>
                <a:close/>
                <a:moveTo>
                  <a:pt x="2530588" y="414000"/>
                </a:moveTo>
                <a:cubicBezTo>
                  <a:pt x="2520269" y="414000"/>
                  <a:pt x="2510278" y="414787"/>
                  <a:pt x="2500616" y="416362"/>
                </a:cubicBezTo>
                <a:cubicBezTo>
                  <a:pt x="2490953" y="417937"/>
                  <a:pt x="2481760" y="420114"/>
                  <a:pt x="2473036" y="422847"/>
                </a:cubicBezTo>
                <a:cubicBezTo>
                  <a:pt x="2458542" y="427757"/>
                  <a:pt x="2443861" y="435401"/>
                  <a:pt x="2429039" y="445823"/>
                </a:cubicBezTo>
                <a:cubicBezTo>
                  <a:pt x="2414217" y="456245"/>
                  <a:pt x="2401365" y="469771"/>
                  <a:pt x="2390437" y="486447"/>
                </a:cubicBezTo>
                <a:cubicBezTo>
                  <a:pt x="2380680" y="501177"/>
                  <a:pt x="2373176" y="517343"/>
                  <a:pt x="2367922" y="534899"/>
                </a:cubicBezTo>
                <a:cubicBezTo>
                  <a:pt x="2362669" y="552455"/>
                  <a:pt x="2360042" y="571586"/>
                  <a:pt x="2360042" y="592199"/>
                </a:cubicBezTo>
                <a:cubicBezTo>
                  <a:pt x="2360042" y="612812"/>
                  <a:pt x="2362810" y="631479"/>
                  <a:pt x="2368391" y="649915"/>
                </a:cubicBezTo>
                <a:cubicBezTo>
                  <a:pt x="2374348" y="670528"/>
                  <a:pt x="2382791" y="687991"/>
                  <a:pt x="2393720" y="702351"/>
                </a:cubicBezTo>
                <a:cubicBezTo>
                  <a:pt x="2404649" y="716664"/>
                  <a:pt x="2415906" y="728291"/>
                  <a:pt x="2427397" y="737092"/>
                </a:cubicBezTo>
                <a:cubicBezTo>
                  <a:pt x="2441328" y="747700"/>
                  <a:pt x="2456807" y="755898"/>
                  <a:pt x="2473927" y="761689"/>
                </a:cubicBezTo>
                <a:cubicBezTo>
                  <a:pt x="2491000" y="767479"/>
                  <a:pt x="2509199" y="770351"/>
                  <a:pt x="2528524" y="770351"/>
                </a:cubicBezTo>
                <a:cubicBezTo>
                  <a:pt x="2546629" y="770351"/>
                  <a:pt x="2564124" y="767803"/>
                  <a:pt x="2581010" y="762708"/>
                </a:cubicBezTo>
                <a:cubicBezTo>
                  <a:pt x="2597521" y="757798"/>
                  <a:pt x="2612718" y="750849"/>
                  <a:pt x="2626648" y="741817"/>
                </a:cubicBezTo>
                <a:cubicBezTo>
                  <a:pt x="2640579" y="732784"/>
                  <a:pt x="2652680" y="722176"/>
                  <a:pt x="2663046" y="709994"/>
                </a:cubicBezTo>
                <a:cubicBezTo>
                  <a:pt x="2673365" y="697811"/>
                  <a:pt x="2681433" y="684517"/>
                  <a:pt x="2687202" y="670065"/>
                </a:cubicBezTo>
                <a:cubicBezTo>
                  <a:pt x="2692971" y="655659"/>
                  <a:pt x="2695833" y="640558"/>
                  <a:pt x="2695833" y="624855"/>
                </a:cubicBezTo>
                <a:lnTo>
                  <a:pt x="2695833" y="580989"/>
                </a:lnTo>
                <a:lnTo>
                  <a:pt x="2530916" y="580989"/>
                </a:lnTo>
                <a:lnTo>
                  <a:pt x="2530869" y="580989"/>
                </a:lnTo>
                <a:lnTo>
                  <a:pt x="2530869" y="639910"/>
                </a:lnTo>
                <a:lnTo>
                  <a:pt x="2621817" y="639910"/>
                </a:lnTo>
                <a:cubicBezTo>
                  <a:pt x="2619425" y="647553"/>
                  <a:pt x="2616235" y="654547"/>
                  <a:pt x="2612295" y="660801"/>
                </a:cubicBezTo>
                <a:cubicBezTo>
                  <a:pt x="2608309" y="667471"/>
                  <a:pt x="2603384" y="673400"/>
                  <a:pt x="2597521" y="678634"/>
                </a:cubicBezTo>
                <a:cubicBezTo>
                  <a:pt x="2591657" y="683822"/>
                  <a:pt x="2585419" y="688130"/>
                  <a:pt x="2578899" y="691465"/>
                </a:cubicBezTo>
                <a:cubicBezTo>
                  <a:pt x="2571957" y="694986"/>
                  <a:pt x="2564359" y="697765"/>
                  <a:pt x="2556244" y="699711"/>
                </a:cubicBezTo>
                <a:cubicBezTo>
                  <a:pt x="2548083" y="701656"/>
                  <a:pt x="2539640" y="702675"/>
                  <a:pt x="2530916" y="702675"/>
                </a:cubicBezTo>
                <a:cubicBezTo>
                  <a:pt x="2518768" y="702675"/>
                  <a:pt x="2507557" y="700915"/>
                  <a:pt x="2497191" y="697348"/>
                </a:cubicBezTo>
                <a:cubicBezTo>
                  <a:pt x="2486028" y="693642"/>
                  <a:pt x="2476460" y="688408"/>
                  <a:pt x="2468392" y="681738"/>
                </a:cubicBezTo>
                <a:cubicBezTo>
                  <a:pt x="2460324" y="675068"/>
                  <a:pt x="2453617" y="667517"/>
                  <a:pt x="2448270" y="659040"/>
                </a:cubicBezTo>
                <a:cubicBezTo>
                  <a:pt x="2443110" y="651397"/>
                  <a:pt x="2438795" y="641855"/>
                  <a:pt x="2435277" y="630460"/>
                </a:cubicBezTo>
                <a:cubicBezTo>
                  <a:pt x="2431806" y="619065"/>
                  <a:pt x="2430071" y="606512"/>
                  <a:pt x="2430071" y="592754"/>
                </a:cubicBezTo>
                <a:cubicBezTo>
                  <a:pt x="2430071" y="578997"/>
                  <a:pt x="2431666" y="567324"/>
                  <a:pt x="2434855" y="555929"/>
                </a:cubicBezTo>
                <a:cubicBezTo>
                  <a:pt x="2441234" y="533324"/>
                  <a:pt x="2452867" y="515259"/>
                  <a:pt x="2469752" y="501733"/>
                </a:cubicBezTo>
                <a:cubicBezTo>
                  <a:pt x="2477914" y="495248"/>
                  <a:pt x="2487248" y="490291"/>
                  <a:pt x="2497801" y="486864"/>
                </a:cubicBezTo>
                <a:cubicBezTo>
                  <a:pt x="2508355" y="483436"/>
                  <a:pt x="2519284" y="481722"/>
                  <a:pt x="2530635" y="481722"/>
                </a:cubicBezTo>
                <a:cubicBezTo>
                  <a:pt x="2539593" y="481722"/>
                  <a:pt x="2548130" y="482695"/>
                  <a:pt x="2556291" y="484687"/>
                </a:cubicBezTo>
                <a:cubicBezTo>
                  <a:pt x="2572192" y="488624"/>
                  <a:pt x="2585700" y="495989"/>
                  <a:pt x="2596864" y="506782"/>
                </a:cubicBezTo>
                <a:cubicBezTo>
                  <a:pt x="2603008" y="513082"/>
                  <a:pt x="2607839" y="519706"/>
                  <a:pt x="2611311" y="526654"/>
                </a:cubicBezTo>
                <a:cubicBezTo>
                  <a:pt x="2614781" y="533648"/>
                  <a:pt x="2617127" y="540226"/>
                  <a:pt x="2618346" y="546526"/>
                </a:cubicBezTo>
                <a:lnTo>
                  <a:pt x="2689923" y="546526"/>
                </a:lnTo>
                <a:cubicBezTo>
                  <a:pt x="2688703" y="538280"/>
                  <a:pt x="2686968" y="530406"/>
                  <a:pt x="2684716" y="522948"/>
                </a:cubicBezTo>
                <a:cubicBezTo>
                  <a:pt x="2682465" y="515490"/>
                  <a:pt x="2679697" y="508310"/>
                  <a:pt x="2676508" y="501455"/>
                </a:cubicBezTo>
                <a:cubicBezTo>
                  <a:pt x="2669941" y="487327"/>
                  <a:pt x="2661639" y="474866"/>
                  <a:pt x="2651602" y="464027"/>
                </a:cubicBezTo>
                <a:cubicBezTo>
                  <a:pt x="2641564" y="453234"/>
                  <a:pt x="2630682" y="444294"/>
                  <a:pt x="2618956" y="437207"/>
                </a:cubicBezTo>
                <a:cubicBezTo>
                  <a:pt x="2606010" y="429564"/>
                  <a:pt x="2592267" y="423774"/>
                  <a:pt x="2577633" y="419837"/>
                </a:cubicBezTo>
                <a:cubicBezTo>
                  <a:pt x="2562952" y="415946"/>
                  <a:pt x="2547286" y="414000"/>
                  <a:pt x="2530588" y="414000"/>
                </a:cubicBezTo>
                <a:close/>
                <a:moveTo>
                  <a:pt x="503698" y="414000"/>
                </a:moveTo>
                <a:cubicBezTo>
                  <a:pt x="491972" y="414000"/>
                  <a:pt x="481559" y="415158"/>
                  <a:pt x="472413" y="417520"/>
                </a:cubicBezTo>
                <a:cubicBezTo>
                  <a:pt x="453932" y="422245"/>
                  <a:pt x="439814" y="431463"/>
                  <a:pt x="430058" y="445221"/>
                </a:cubicBezTo>
                <a:cubicBezTo>
                  <a:pt x="425086" y="452308"/>
                  <a:pt x="421474" y="460507"/>
                  <a:pt x="419176" y="469817"/>
                </a:cubicBezTo>
                <a:cubicBezTo>
                  <a:pt x="416878" y="479128"/>
                  <a:pt x="415752" y="489226"/>
                  <a:pt x="415752" y="500019"/>
                </a:cubicBezTo>
                <a:cubicBezTo>
                  <a:pt x="415752" y="504141"/>
                  <a:pt x="415893" y="508171"/>
                  <a:pt x="416221" y="512109"/>
                </a:cubicBezTo>
                <a:cubicBezTo>
                  <a:pt x="416502" y="516046"/>
                  <a:pt x="417065" y="519752"/>
                  <a:pt x="417863" y="523319"/>
                </a:cubicBezTo>
                <a:cubicBezTo>
                  <a:pt x="419457" y="530591"/>
                  <a:pt x="421896" y="537725"/>
                  <a:pt x="425180" y="544673"/>
                </a:cubicBezTo>
                <a:cubicBezTo>
                  <a:pt x="428463" y="551667"/>
                  <a:pt x="432966" y="558847"/>
                  <a:pt x="438735" y="566305"/>
                </a:cubicBezTo>
                <a:cubicBezTo>
                  <a:pt x="444504" y="573948"/>
                  <a:pt x="451493" y="581869"/>
                  <a:pt x="459748" y="590021"/>
                </a:cubicBezTo>
                <a:cubicBezTo>
                  <a:pt x="468004" y="598174"/>
                  <a:pt x="477666" y="607160"/>
                  <a:pt x="488829" y="616981"/>
                </a:cubicBezTo>
                <a:cubicBezTo>
                  <a:pt x="492394" y="620130"/>
                  <a:pt x="495724" y="623049"/>
                  <a:pt x="498820" y="625828"/>
                </a:cubicBezTo>
                <a:cubicBezTo>
                  <a:pt x="501916" y="628561"/>
                  <a:pt x="504730" y="631109"/>
                  <a:pt x="507310" y="633471"/>
                </a:cubicBezTo>
                <a:cubicBezTo>
                  <a:pt x="511859" y="638010"/>
                  <a:pt x="515893" y="642133"/>
                  <a:pt x="519411" y="645839"/>
                </a:cubicBezTo>
                <a:cubicBezTo>
                  <a:pt x="522882" y="649544"/>
                  <a:pt x="525603" y="653204"/>
                  <a:pt x="527619" y="656724"/>
                </a:cubicBezTo>
                <a:cubicBezTo>
                  <a:pt x="529402" y="660245"/>
                  <a:pt x="530621" y="663534"/>
                  <a:pt x="531184" y="666591"/>
                </a:cubicBezTo>
                <a:cubicBezTo>
                  <a:pt x="531794" y="669648"/>
                  <a:pt x="532075" y="673215"/>
                  <a:pt x="532075" y="677337"/>
                </a:cubicBezTo>
                <a:cubicBezTo>
                  <a:pt x="532075" y="679514"/>
                  <a:pt x="531982" y="681599"/>
                  <a:pt x="531794" y="683683"/>
                </a:cubicBezTo>
                <a:cubicBezTo>
                  <a:pt x="531606" y="685768"/>
                  <a:pt x="531372" y="687667"/>
                  <a:pt x="531184" y="689427"/>
                </a:cubicBezTo>
                <a:cubicBezTo>
                  <a:pt x="530387" y="693365"/>
                  <a:pt x="529214" y="696653"/>
                  <a:pt x="527619" y="699294"/>
                </a:cubicBezTo>
                <a:cubicBezTo>
                  <a:pt x="526025" y="701934"/>
                  <a:pt x="524336" y="704157"/>
                  <a:pt x="522554" y="705918"/>
                </a:cubicBezTo>
                <a:cubicBezTo>
                  <a:pt x="520584" y="707863"/>
                  <a:pt x="518098" y="709299"/>
                  <a:pt x="515096" y="710179"/>
                </a:cubicBezTo>
                <a:cubicBezTo>
                  <a:pt x="512094" y="711059"/>
                  <a:pt x="509045" y="711523"/>
                  <a:pt x="505856" y="711523"/>
                </a:cubicBezTo>
                <a:cubicBezTo>
                  <a:pt x="496709" y="711523"/>
                  <a:pt x="489955" y="708373"/>
                  <a:pt x="485593" y="702119"/>
                </a:cubicBezTo>
                <a:cubicBezTo>
                  <a:pt x="480809" y="695820"/>
                  <a:pt x="478416" y="687019"/>
                  <a:pt x="478416" y="675623"/>
                </a:cubicBezTo>
                <a:lnTo>
                  <a:pt x="478416" y="644403"/>
                </a:lnTo>
                <a:lnTo>
                  <a:pt x="412750" y="644403"/>
                </a:lnTo>
                <a:lnTo>
                  <a:pt x="412750" y="675345"/>
                </a:lnTo>
                <a:cubicBezTo>
                  <a:pt x="412750" y="688130"/>
                  <a:pt x="414063" y="699386"/>
                  <a:pt x="416643" y="709206"/>
                </a:cubicBezTo>
                <a:cubicBezTo>
                  <a:pt x="421615" y="729449"/>
                  <a:pt x="431653" y="744642"/>
                  <a:pt x="446756" y="754879"/>
                </a:cubicBezTo>
                <a:cubicBezTo>
                  <a:pt x="462047" y="765302"/>
                  <a:pt x="481934" y="770490"/>
                  <a:pt x="506419" y="770490"/>
                </a:cubicBezTo>
                <a:cubicBezTo>
                  <a:pt x="518567" y="770490"/>
                  <a:pt x="529871" y="769100"/>
                  <a:pt x="540424" y="766367"/>
                </a:cubicBezTo>
                <a:cubicBezTo>
                  <a:pt x="549946" y="764005"/>
                  <a:pt x="558764" y="760160"/>
                  <a:pt x="566832" y="754879"/>
                </a:cubicBezTo>
                <a:cubicBezTo>
                  <a:pt x="574899" y="749599"/>
                  <a:pt x="581372" y="743206"/>
                  <a:pt x="586344" y="735749"/>
                </a:cubicBezTo>
                <a:cubicBezTo>
                  <a:pt x="591691" y="727874"/>
                  <a:pt x="595678" y="719027"/>
                  <a:pt x="598258" y="709114"/>
                </a:cubicBezTo>
                <a:cubicBezTo>
                  <a:pt x="600838" y="699201"/>
                  <a:pt x="602151" y="688362"/>
                  <a:pt x="602151" y="676550"/>
                </a:cubicBezTo>
                <a:cubicBezTo>
                  <a:pt x="602151" y="672242"/>
                  <a:pt x="602010" y="668119"/>
                  <a:pt x="601682" y="664182"/>
                </a:cubicBezTo>
                <a:cubicBezTo>
                  <a:pt x="601400" y="660245"/>
                  <a:pt x="600838" y="656446"/>
                  <a:pt x="600040" y="652694"/>
                </a:cubicBezTo>
                <a:cubicBezTo>
                  <a:pt x="598445" y="645422"/>
                  <a:pt x="595959" y="638381"/>
                  <a:pt x="592582" y="631479"/>
                </a:cubicBezTo>
                <a:cubicBezTo>
                  <a:pt x="589205" y="624624"/>
                  <a:pt x="584609" y="617444"/>
                  <a:pt x="578886" y="609986"/>
                </a:cubicBezTo>
                <a:cubicBezTo>
                  <a:pt x="573117" y="602899"/>
                  <a:pt x="565706" y="594793"/>
                  <a:pt x="556653" y="585528"/>
                </a:cubicBezTo>
                <a:cubicBezTo>
                  <a:pt x="547601" y="576310"/>
                  <a:pt x="537704" y="566861"/>
                  <a:pt x="526963" y="557272"/>
                </a:cubicBezTo>
                <a:cubicBezTo>
                  <a:pt x="523398" y="554122"/>
                  <a:pt x="520208" y="551065"/>
                  <a:pt x="517441" y="548147"/>
                </a:cubicBezTo>
                <a:cubicBezTo>
                  <a:pt x="514439" y="545414"/>
                  <a:pt x="511766" y="542727"/>
                  <a:pt x="509374" y="540180"/>
                </a:cubicBezTo>
                <a:cubicBezTo>
                  <a:pt x="504589" y="535686"/>
                  <a:pt x="500602" y="531379"/>
                  <a:pt x="497460" y="527349"/>
                </a:cubicBezTo>
                <a:cubicBezTo>
                  <a:pt x="494270" y="523319"/>
                  <a:pt x="491878" y="519844"/>
                  <a:pt x="490283" y="516880"/>
                </a:cubicBezTo>
                <a:cubicBezTo>
                  <a:pt x="488313" y="513545"/>
                  <a:pt x="487047" y="510395"/>
                  <a:pt x="486578" y="507477"/>
                </a:cubicBezTo>
                <a:cubicBezTo>
                  <a:pt x="486062" y="504512"/>
                  <a:pt x="485827" y="501779"/>
                  <a:pt x="485827" y="499231"/>
                </a:cubicBezTo>
                <a:cubicBezTo>
                  <a:pt x="485827" y="490801"/>
                  <a:pt x="487516" y="484316"/>
                  <a:pt x="490893" y="479776"/>
                </a:cubicBezTo>
                <a:cubicBezTo>
                  <a:pt x="494270" y="475283"/>
                  <a:pt x="498961" y="473014"/>
                  <a:pt x="504918" y="473014"/>
                </a:cubicBezTo>
                <a:cubicBezTo>
                  <a:pt x="517863" y="473014"/>
                  <a:pt x="524289" y="482556"/>
                  <a:pt x="524289" y="501594"/>
                </a:cubicBezTo>
                <a:lnTo>
                  <a:pt x="524289" y="522207"/>
                </a:lnTo>
                <a:lnTo>
                  <a:pt x="589909" y="522207"/>
                </a:lnTo>
                <a:lnTo>
                  <a:pt x="589909" y="522114"/>
                </a:lnTo>
                <a:lnTo>
                  <a:pt x="589909" y="496174"/>
                </a:lnTo>
                <a:cubicBezTo>
                  <a:pt x="589909" y="485381"/>
                  <a:pt x="588736" y="475561"/>
                  <a:pt x="586344" y="466714"/>
                </a:cubicBezTo>
                <a:cubicBezTo>
                  <a:pt x="583342" y="455921"/>
                  <a:pt x="579168" y="447398"/>
                  <a:pt x="573820" y="441098"/>
                </a:cubicBezTo>
                <a:cubicBezTo>
                  <a:pt x="568473" y="434798"/>
                  <a:pt x="563361" y="430213"/>
                  <a:pt x="558623" y="427248"/>
                </a:cubicBezTo>
                <a:cubicBezTo>
                  <a:pt x="544271" y="418401"/>
                  <a:pt x="525978" y="414000"/>
                  <a:pt x="503698" y="414000"/>
                </a:cubicBezTo>
                <a:close/>
                <a:moveTo>
                  <a:pt x="0" y="0"/>
                </a:moveTo>
                <a:lnTo>
                  <a:pt x="6639713" y="0"/>
                </a:lnTo>
                <a:cubicBezTo>
                  <a:pt x="7853185" y="412318"/>
                  <a:pt x="8771065" y="1503756"/>
                  <a:pt x="8985986" y="2829903"/>
                </a:cubicBezTo>
                <a:lnTo>
                  <a:pt x="8985986" y="0"/>
                </a:lnTo>
                <a:lnTo>
                  <a:pt x="9247911" y="0"/>
                </a:lnTo>
                <a:cubicBezTo>
                  <a:pt x="10351313" y="799351"/>
                  <a:pt x="10920209" y="2115452"/>
                  <a:pt x="10920006" y="3431019"/>
                </a:cubicBezTo>
                <a:cubicBezTo>
                  <a:pt x="10919803" y="4746422"/>
                  <a:pt x="10350665" y="6061101"/>
                  <a:pt x="9251962" y="6858000"/>
                </a:cubicBezTo>
                <a:lnTo>
                  <a:pt x="8986000" y="6858000"/>
                </a:lnTo>
                <a:lnTo>
                  <a:pt x="8986000" y="4031488"/>
                </a:lnTo>
                <a:cubicBezTo>
                  <a:pt x="8771661" y="5356530"/>
                  <a:pt x="7858925" y="6437516"/>
                  <a:pt x="6651460" y="6858000"/>
                </a:cubicBez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D4A43F-706D-A41A-3885-C57BBBD08F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1994" y="2237132"/>
            <a:ext cx="7716431" cy="1505797"/>
          </a:xfrm>
        </p:spPr>
        <p:txBody>
          <a:bodyPr anchor="b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242FE24-CEC9-8564-809D-0E9F51FD1F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3581" y="3863362"/>
            <a:ext cx="7707313" cy="334515"/>
          </a:xfrm>
        </p:spPr>
        <p:txBody>
          <a:bodyPr wrap="square">
            <a:spAutoFit/>
          </a:bodyPr>
          <a:lstStyle>
            <a:lvl1pPr marL="0" indent="0" algn="l">
              <a:lnSpc>
                <a:spcPct val="9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69406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Titelblad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>
            <a:extLst>
              <a:ext uri="{FF2B5EF4-FFF2-40B4-BE49-F238E27FC236}">
                <a16:creationId xmlns:a16="http://schemas.microsoft.com/office/drawing/2014/main" id="{4B93B121-9FF3-6C60-74CB-170214836F00}"/>
              </a:ext>
            </a:extLst>
          </p:cNvPr>
          <p:cNvSpPr/>
          <p:nvPr userDrawn="1"/>
        </p:nvSpPr>
        <p:spPr>
          <a:xfrm>
            <a:off x="414745" y="6171935"/>
            <a:ext cx="857249" cy="273315"/>
          </a:xfrm>
          <a:custGeom>
            <a:avLst/>
            <a:gdLst>
              <a:gd name="connsiteX0" fmla="*/ 2848440 w 3649729"/>
              <a:gd name="connsiteY0" fmla="*/ 0 h 1163635"/>
              <a:gd name="connsiteX1" fmla="*/ 2848482 w 3649729"/>
              <a:gd name="connsiteY1" fmla="*/ 61 h 1163635"/>
              <a:gd name="connsiteX2" fmla="*/ 2848379 w 3649729"/>
              <a:gd name="connsiteY2" fmla="*/ 61 h 1163635"/>
              <a:gd name="connsiteX3" fmla="*/ 1964380 w 3649729"/>
              <a:gd name="connsiteY3" fmla="*/ 0 h 1163635"/>
              <a:gd name="connsiteX4" fmla="*/ 2651505 w 3649729"/>
              <a:gd name="connsiteY4" fmla="*/ 0 h 1163635"/>
              <a:gd name="connsiteX5" fmla="*/ 2947643 w 3649729"/>
              <a:gd name="connsiteY5" fmla="*/ 713280 h 1163635"/>
              <a:gd name="connsiteX6" fmla="*/ 2945497 w 3649729"/>
              <a:gd name="connsiteY6" fmla="*/ 776184 h 1163635"/>
              <a:gd name="connsiteX7" fmla="*/ 3015148 w 3649729"/>
              <a:gd name="connsiteY7" fmla="*/ 464598 h 1163635"/>
              <a:gd name="connsiteX8" fmla="*/ 2918383 w 3649729"/>
              <a:gd name="connsiteY8" fmla="*/ 101280 h 1163635"/>
              <a:gd name="connsiteX9" fmla="*/ 2848482 w 3649729"/>
              <a:gd name="connsiteY9" fmla="*/ 61 h 1163635"/>
              <a:gd name="connsiteX10" fmla="*/ 3396816 w 3649729"/>
              <a:gd name="connsiteY10" fmla="*/ 61 h 1163635"/>
              <a:gd name="connsiteX11" fmla="*/ 3649729 w 3649729"/>
              <a:gd name="connsiteY11" fmla="*/ 667309 h 1163635"/>
              <a:gd name="connsiteX12" fmla="*/ 3518705 w 3649729"/>
              <a:gd name="connsiteY12" fmla="*/ 1163635 h 1163635"/>
              <a:gd name="connsiteX13" fmla="*/ 3179035 w 3649729"/>
              <a:gd name="connsiteY13" fmla="*/ 1163635 h 1163635"/>
              <a:gd name="connsiteX14" fmla="*/ 3373027 w 3649729"/>
              <a:gd name="connsiteY14" fmla="*/ 667309 h 1163635"/>
              <a:gd name="connsiteX15" fmla="*/ 3280016 w 3649729"/>
              <a:gd name="connsiteY15" fmla="*/ 310241 h 1163635"/>
              <a:gd name="connsiteX16" fmla="*/ 3291850 w 3649729"/>
              <a:gd name="connsiteY16" fmla="*/ 464598 h 1163635"/>
              <a:gd name="connsiteX17" fmla="*/ 3009568 w 3649729"/>
              <a:gd name="connsiteY17" fmla="*/ 1163635 h 1163635"/>
              <a:gd name="connsiteX18" fmla="*/ 2516005 w 3649729"/>
              <a:gd name="connsiteY18" fmla="*/ 1163635 h 1163635"/>
              <a:gd name="connsiteX19" fmla="*/ 2670941 w 3649729"/>
              <a:gd name="connsiteY19" fmla="*/ 713280 h 1163635"/>
              <a:gd name="connsiteX20" fmla="*/ 2449727 w 3649729"/>
              <a:gd name="connsiteY20" fmla="*/ 188712 h 1163635"/>
              <a:gd name="connsiteX21" fmla="*/ 2530046 w 3649729"/>
              <a:gd name="connsiteY21" fmla="*/ 583071 h 1163635"/>
              <a:gd name="connsiteX22" fmla="*/ 2345558 w 3649729"/>
              <a:gd name="connsiteY22" fmla="*/ 1163635 h 1163635"/>
              <a:gd name="connsiteX23" fmla="*/ 1967813 w 3649729"/>
              <a:gd name="connsiteY23" fmla="*/ 1163635 h 1163635"/>
              <a:gd name="connsiteX24" fmla="*/ 2253283 w 3649729"/>
              <a:gd name="connsiteY24" fmla="*/ 583071 h 1163635"/>
              <a:gd name="connsiteX25" fmla="*/ 1964380 w 3649729"/>
              <a:gd name="connsiteY25" fmla="*/ 0 h 1163635"/>
              <a:gd name="connsiteX26" fmla="*/ 131024 w 3649729"/>
              <a:gd name="connsiteY26" fmla="*/ 0 h 1163635"/>
              <a:gd name="connsiteX27" fmla="*/ 470755 w 3649729"/>
              <a:gd name="connsiteY27" fmla="*/ 0 h 1163635"/>
              <a:gd name="connsiteX28" fmla="*/ 276763 w 3649729"/>
              <a:gd name="connsiteY28" fmla="*/ 496325 h 1163635"/>
              <a:gd name="connsiteX29" fmla="*/ 369774 w 3649729"/>
              <a:gd name="connsiteY29" fmla="*/ 853393 h 1163635"/>
              <a:gd name="connsiteX30" fmla="*/ 357940 w 3649729"/>
              <a:gd name="connsiteY30" fmla="*/ 699037 h 1163635"/>
              <a:gd name="connsiteX31" fmla="*/ 640222 w 3649729"/>
              <a:gd name="connsiteY31" fmla="*/ 0 h 1163635"/>
              <a:gd name="connsiteX32" fmla="*/ 1133785 w 3649729"/>
              <a:gd name="connsiteY32" fmla="*/ 0 h 1163635"/>
              <a:gd name="connsiteX33" fmla="*/ 978787 w 3649729"/>
              <a:gd name="connsiteY33" fmla="*/ 450416 h 1163635"/>
              <a:gd name="connsiteX34" fmla="*/ 1200002 w 3649729"/>
              <a:gd name="connsiteY34" fmla="*/ 974922 h 1163635"/>
              <a:gd name="connsiteX35" fmla="*/ 1119683 w 3649729"/>
              <a:gd name="connsiteY35" fmla="*/ 580564 h 1163635"/>
              <a:gd name="connsiteX36" fmla="*/ 1304171 w 3649729"/>
              <a:gd name="connsiteY36" fmla="*/ 0 h 1163635"/>
              <a:gd name="connsiteX37" fmla="*/ 1681916 w 3649729"/>
              <a:gd name="connsiteY37" fmla="*/ 0 h 1163635"/>
              <a:gd name="connsiteX38" fmla="*/ 1396446 w 3649729"/>
              <a:gd name="connsiteY38" fmla="*/ 580503 h 1163635"/>
              <a:gd name="connsiteX39" fmla="*/ 1685349 w 3649729"/>
              <a:gd name="connsiteY39" fmla="*/ 1163574 h 1163635"/>
              <a:gd name="connsiteX40" fmla="*/ 998223 w 3649729"/>
              <a:gd name="connsiteY40" fmla="*/ 1163574 h 1163635"/>
              <a:gd name="connsiteX41" fmla="*/ 702086 w 3649729"/>
              <a:gd name="connsiteY41" fmla="*/ 450354 h 1163635"/>
              <a:gd name="connsiteX42" fmla="*/ 704293 w 3649729"/>
              <a:gd name="connsiteY42" fmla="*/ 387450 h 1163635"/>
              <a:gd name="connsiteX43" fmla="*/ 634642 w 3649729"/>
              <a:gd name="connsiteY43" fmla="*/ 699037 h 1163635"/>
              <a:gd name="connsiteX44" fmla="*/ 801350 w 3649729"/>
              <a:gd name="connsiteY44" fmla="*/ 1163635 h 1163635"/>
              <a:gd name="connsiteX45" fmla="*/ 252913 w 3649729"/>
              <a:gd name="connsiteY45" fmla="*/ 1163635 h 1163635"/>
              <a:gd name="connsiteX46" fmla="*/ 0 w 3649729"/>
              <a:gd name="connsiteY46" fmla="*/ 496325 h 1163635"/>
              <a:gd name="connsiteX47" fmla="*/ 131024 w 3649729"/>
              <a:gd name="connsiteY47" fmla="*/ 0 h 1163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49729" h="1163635">
                <a:moveTo>
                  <a:pt x="2848440" y="0"/>
                </a:moveTo>
                <a:lnTo>
                  <a:pt x="2848482" y="61"/>
                </a:lnTo>
                <a:lnTo>
                  <a:pt x="2848379" y="61"/>
                </a:lnTo>
                <a:close/>
                <a:moveTo>
                  <a:pt x="1964380" y="0"/>
                </a:moveTo>
                <a:lnTo>
                  <a:pt x="2651505" y="0"/>
                </a:lnTo>
                <a:cubicBezTo>
                  <a:pt x="2834338" y="183027"/>
                  <a:pt x="2947643" y="435133"/>
                  <a:pt x="2947643" y="713280"/>
                </a:cubicBezTo>
                <a:cubicBezTo>
                  <a:pt x="2947643" y="734432"/>
                  <a:pt x="2946785" y="755339"/>
                  <a:pt x="2945497" y="776184"/>
                </a:cubicBezTo>
                <a:cubicBezTo>
                  <a:pt x="2990133" y="681492"/>
                  <a:pt x="3015148" y="575918"/>
                  <a:pt x="3015148" y="464598"/>
                </a:cubicBezTo>
                <a:cubicBezTo>
                  <a:pt x="3015148" y="332463"/>
                  <a:pt x="2979901" y="208477"/>
                  <a:pt x="2918383" y="101280"/>
                </a:cubicBezTo>
                <a:lnTo>
                  <a:pt x="2848482" y="61"/>
                </a:lnTo>
                <a:lnTo>
                  <a:pt x="3396816" y="61"/>
                </a:lnTo>
                <a:cubicBezTo>
                  <a:pt x="3554143" y="178259"/>
                  <a:pt x="3649729" y="411781"/>
                  <a:pt x="3649729" y="667309"/>
                </a:cubicBezTo>
                <a:cubicBezTo>
                  <a:pt x="3649729" y="847586"/>
                  <a:pt x="3601967" y="1016920"/>
                  <a:pt x="3518705" y="1163635"/>
                </a:cubicBezTo>
                <a:lnTo>
                  <a:pt x="3179035" y="1163635"/>
                </a:lnTo>
                <a:cubicBezTo>
                  <a:pt x="3299391" y="1032752"/>
                  <a:pt x="3373027" y="858467"/>
                  <a:pt x="3373027" y="667309"/>
                </a:cubicBezTo>
                <a:cubicBezTo>
                  <a:pt x="3373027" y="537772"/>
                  <a:pt x="3339183" y="416060"/>
                  <a:pt x="3280016" y="310241"/>
                </a:cubicBezTo>
                <a:cubicBezTo>
                  <a:pt x="3287742" y="360553"/>
                  <a:pt x="3291850" y="412086"/>
                  <a:pt x="3291850" y="464598"/>
                </a:cubicBezTo>
                <a:cubicBezTo>
                  <a:pt x="3291850" y="735654"/>
                  <a:pt x="3184308" y="981952"/>
                  <a:pt x="3009568" y="1163635"/>
                </a:cubicBezTo>
                <a:lnTo>
                  <a:pt x="2516005" y="1163635"/>
                </a:lnTo>
                <a:cubicBezTo>
                  <a:pt x="2613001" y="1039110"/>
                  <a:pt x="2670941" y="882858"/>
                  <a:pt x="2670941" y="713280"/>
                </a:cubicBezTo>
                <a:cubicBezTo>
                  <a:pt x="2670941" y="508001"/>
                  <a:pt x="2586147" y="322284"/>
                  <a:pt x="2449727" y="188712"/>
                </a:cubicBezTo>
                <a:cubicBezTo>
                  <a:pt x="2501413" y="309997"/>
                  <a:pt x="2530046" y="443263"/>
                  <a:pt x="2530046" y="583071"/>
                </a:cubicBezTo>
                <a:cubicBezTo>
                  <a:pt x="2530046" y="799048"/>
                  <a:pt x="2461683" y="999253"/>
                  <a:pt x="2345558" y="1163635"/>
                </a:cubicBezTo>
                <a:lnTo>
                  <a:pt x="1967813" y="1163635"/>
                </a:lnTo>
                <a:cubicBezTo>
                  <a:pt x="2141327" y="1028901"/>
                  <a:pt x="2253283" y="820382"/>
                  <a:pt x="2253283" y="583071"/>
                </a:cubicBezTo>
                <a:cubicBezTo>
                  <a:pt x="2253283" y="345759"/>
                  <a:pt x="2139855" y="134611"/>
                  <a:pt x="1964380" y="0"/>
                </a:cubicBezTo>
                <a:close/>
                <a:moveTo>
                  <a:pt x="131024" y="0"/>
                </a:moveTo>
                <a:lnTo>
                  <a:pt x="470755" y="0"/>
                </a:lnTo>
                <a:cubicBezTo>
                  <a:pt x="350399" y="130943"/>
                  <a:pt x="276763" y="305168"/>
                  <a:pt x="276763" y="496325"/>
                </a:cubicBezTo>
                <a:cubicBezTo>
                  <a:pt x="276763" y="625862"/>
                  <a:pt x="310607" y="747575"/>
                  <a:pt x="369774" y="853393"/>
                </a:cubicBezTo>
                <a:cubicBezTo>
                  <a:pt x="362048" y="803082"/>
                  <a:pt x="357940" y="751548"/>
                  <a:pt x="357940" y="699037"/>
                </a:cubicBezTo>
                <a:cubicBezTo>
                  <a:pt x="357940" y="427980"/>
                  <a:pt x="465482" y="181682"/>
                  <a:pt x="640222" y="0"/>
                </a:cubicBezTo>
                <a:lnTo>
                  <a:pt x="1133785" y="0"/>
                </a:lnTo>
                <a:cubicBezTo>
                  <a:pt x="1036727" y="124524"/>
                  <a:pt x="978849" y="280837"/>
                  <a:pt x="978787" y="450416"/>
                </a:cubicBezTo>
                <a:cubicBezTo>
                  <a:pt x="978787" y="655633"/>
                  <a:pt x="1063644" y="841350"/>
                  <a:pt x="1200002" y="974922"/>
                </a:cubicBezTo>
                <a:cubicBezTo>
                  <a:pt x="1148316" y="853638"/>
                  <a:pt x="1119683" y="720371"/>
                  <a:pt x="1119683" y="580564"/>
                </a:cubicBezTo>
                <a:cubicBezTo>
                  <a:pt x="1119683" y="364648"/>
                  <a:pt x="1188046" y="164443"/>
                  <a:pt x="1304171" y="0"/>
                </a:cubicBezTo>
                <a:lnTo>
                  <a:pt x="1681916" y="0"/>
                </a:lnTo>
                <a:cubicBezTo>
                  <a:pt x="1508402" y="134733"/>
                  <a:pt x="1396446" y="343191"/>
                  <a:pt x="1396446" y="580503"/>
                </a:cubicBezTo>
                <a:cubicBezTo>
                  <a:pt x="1396446" y="817815"/>
                  <a:pt x="1509873" y="1028962"/>
                  <a:pt x="1685349" y="1163574"/>
                </a:cubicBezTo>
                <a:lnTo>
                  <a:pt x="998223" y="1163574"/>
                </a:lnTo>
                <a:cubicBezTo>
                  <a:pt x="815391" y="980546"/>
                  <a:pt x="702086" y="728441"/>
                  <a:pt x="702086" y="450354"/>
                </a:cubicBezTo>
                <a:cubicBezTo>
                  <a:pt x="702086" y="429203"/>
                  <a:pt x="703005" y="408296"/>
                  <a:pt x="704293" y="387450"/>
                </a:cubicBezTo>
                <a:cubicBezTo>
                  <a:pt x="659658" y="482143"/>
                  <a:pt x="634642" y="587716"/>
                  <a:pt x="634642" y="699037"/>
                </a:cubicBezTo>
                <a:cubicBezTo>
                  <a:pt x="634642" y="875217"/>
                  <a:pt x="697303" y="1036909"/>
                  <a:pt x="801350" y="1163635"/>
                </a:cubicBezTo>
                <a:lnTo>
                  <a:pt x="252913" y="1163635"/>
                </a:lnTo>
                <a:cubicBezTo>
                  <a:pt x="95586" y="985437"/>
                  <a:pt x="0" y="751854"/>
                  <a:pt x="0" y="496325"/>
                </a:cubicBezTo>
                <a:cubicBezTo>
                  <a:pt x="0" y="316049"/>
                  <a:pt x="47762" y="146715"/>
                  <a:pt x="131024" y="0"/>
                </a:cubicBezTo>
                <a:close/>
              </a:path>
            </a:pathLst>
          </a:custGeom>
          <a:solidFill>
            <a:schemeClr val="bg1"/>
          </a:solidFill>
          <a:ln w="611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15EFE319-7BEA-C51D-C4AF-B5E915D37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775" y="2488162"/>
            <a:ext cx="5169600" cy="1254767"/>
          </a:xfrm>
        </p:spPr>
        <p:txBody>
          <a:bodyPr anchor="b" anchorCtr="0"/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4D8C8EFE-40C8-F577-EE9E-F0472B97DF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8775" y="3863362"/>
            <a:ext cx="5169600" cy="555793"/>
          </a:xfrm>
        </p:spPr>
        <p:txBody>
          <a:bodyPr wrap="square">
            <a:sp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33" name="Tijdelijke aanduiding voor afbeelding 32">
            <a:extLst>
              <a:ext uri="{FF2B5EF4-FFF2-40B4-BE49-F238E27FC236}">
                <a16:creationId xmlns:a16="http://schemas.microsoft.com/office/drawing/2014/main" id="{5E26D0E1-76A1-BAC4-5827-31DD0A1E1E5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63819" y="0"/>
            <a:ext cx="6647231" cy="6857988"/>
          </a:xfrm>
          <a:custGeom>
            <a:avLst/>
            <a:gdLst>
              <a:gd name="connsiteX0" fmla="*/ 13 w 6647231"/>
              <a:gd name="connsiteY0" fmla="*/ 0 h 6857988"/>
              <a:gd name="connsiteX1" fmla="*/ 3548228 w 6647231"/>
              <a:gd name="connsiteY1" fmla="*/ 0 h 6857988"/>
              <a:gd name="connsiteX2" fmla="*/ 3966820 w 6647231"/>
              <a:gd name="connsiteY2" fmla="*/ 1808632 h 6857988"/>
              <a:gd name="connsiteX3" fmla="*/ 3966820 w 6647231"/>
              <a:gd name="connsiteY3" fmla="*/ 0 h 6857988"/>
              <a:gd name="connsiteX4" fmla="*/ 4286619 w 6647231"/>
              <a:gd name="connsiteY4" fmla="*/ 0 h 6857988"/>
              <a:gd name="connsiteX5" fmla="*/ 4718788 w 6647231"/>
              <a:gd name="connsiteY5" fmla="*/ 0 h 6857988"/>
              <a:gd name="connsiteX6" fmla="*/ 5868873 w 6647231"/>
              <a:gd name="connsiteY6" fmla="*/ 0 h 6857988"/>
              <a:gd name="connsiteX7" fmla="*/ 6634670 w 6647231"/>
              <a:gd name="connsiteY7" fmla="*/ 2971532 h 6857988"/>
              <a:gd name="connsiteX8" fmla="*/ 6647231 w 6647231"/>
              <a:gd name="connsiteY8" fmla="*/ 3413826 h 6857988"/>
              <a:gd name="connsiteX9" fmla="*/ 6647231 w 6647231"/>
              <a:gd name="connsiteY9" fmla="*/ 3443739 h 6857988"/>
              <a:gd name="connsiteX10" fmla="*/ 6634658 w 6647231"/>
              <a:gd name="connsiteY10" fmla="*/ 3886451 h 6857988"/>
              <a:gd name="connsiteX11" fmla="*/ 5868847 w 6647231"/>
              <a:gd name="connsiteY11" fmla="*/ 6857988 h 6857988"/>
              <a:gd name="connsiteX12" fmla="*/ 4718788 w 6647231"/>
              <a:gd name="connsiteY12" fmla="*/ 6857988 h 6857988"/>
              <a:gd name="connsiteX13" fmla="*/ 4286619 w 6647231"/>
              <a:gd name="connsiteY13" fmla="*/ 6857988 h 6857988"/>
              <a:gd name="connsiteX14" fmla="*/ 3966807 w 6647231"/>
              <a:gd name="connsiteY14" fmla="*/ 6857988 h 6857988"/>
              <a:gd name="connsiteX15" fmla="*/ 3966807 w 6647231"/>
              <a:gd name="connsiteY15" fmla="*/ 5049330 h 6857988"/>
              <a:gd name="connsiteX16" fmla="*/ 3548215 w 6647231"/>
              <a:gd name="connsiteY16" fmla="*/ 6857988 h 6857988"/>
              <a:gd name="connsiteX17" fmla="*/ 0 w 6647231"/>
              <a:gd name="connsiteY17" fmla="*/ 6857988 h 6857988"/>
              <a:gd name="connsiteX18" fmla="*/ 161925 w 6647231"/>
              <a:gd name="connsiteY18" fmla="*/ 6500216 h 6857988"/>
              <a:gd name="connsiteX19" fmla="*/ 780834 w 6647231"/>
              <a:gd name="connsiteY19" fmla="*/ 3428987 h 6857988"/>
              <a:gd name="connsiteX20" fmla="*/ 161938 w 6647231"/>
              <a:gd name="connsiteY20" fmla="*/ 357784 h 6857988"/>
              <a:gd name="connsiteX21" fmla="*/ 13 w 6647231"/>
              <a:gd name="connsiteY21" fmla="*/ 0 h 6857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647231" h="6857988">
                <a:moveTo>
                  <a:pt x="13" y="0"/>
                </a:moveTo>
                <a:lnTo>
                  <a:pt x="3548228" y="0"/>
                </a:lnTo>
                <a:cubicBezTo>
                  <a:pt x="3738347" y="590474"/>
                  <a:pt x="3877983" y="1194346"/>
                  <a:pt x="3966820" y="1808632"/>
                </a:cubicBezTo>
                <a:lnTo>
                  <a:pt x="3966820" y="0"/>
                </a:lnTo>
                <a:lnTo>
                  <a:pt x="4286619" y="0"/>
                </a:lnTo>
                <a:lnTo>
                  <a:pt x="4718788" y="0"/>
                </a:lnTo>
                <a:lnTo>
                  <a:pt x="5868873" y="0"/>
                </a:lnTo>
                <a:cubicBezTo>
                  <a:pt x="6305594" y="907858"/>
                  <a:pt x="6574314" y="1911803"/>
                  <a:pt x="6634670" y="2971532"/>
                </a:cubicBezTo>
                <a:lnTo>
                  <a:pt x="6647231" y="3413826"/>
                </a:lnTo>
                <a:lnTo>
                  <a:pt x="6647231" y="3443739"/>
                </a:lnTo>
                <a:lnTo>
                  <a:pt x="6634658" y="3886451"/>
                </a:lnTo>
                <a:cubicBezTo>
                  <a:pt x="6574301" y="4946172"/>
                  <a:pt x="6305580" y="5950119"/>
                  <a:pt x="5868847" y="6857988"/>
                </a:cubicBezTo>
                <a:lnTo>
                  <a:pt x="4718788" y="6857988"/>
                </a:lnTo>
                <a:lnTo>
                  <a:pt x="4286619" y="6857988"/>
                </a:lnTo>
                <a:lnTo>
                  <a:pt x="3966807" y="6857988"/>
                </a:lnTo>
                <a:lnTo>
                  <a:pt x="3966807" y="5049330"/>
                </a:lnTo>
                <a:cubicBezTo>
                  <a:pt x="3877971" y="5663616"/>
                  <a:pt x="3738347" y="6267501"/>
                  <a:pt x="3548215" y="6857988"/>
                </a:cubicBezTo>
                <a:lnTo>
                  <a:pt x="0" y="6857988"/>
                </a:lnTo>
                <a:cubicBezTo>
                  <a:pt x="56782" y="6740322"/>
                  <a:pt x="110808" y="6621069"/>
                  <a:pt x="161925" y="6500216"/>
                </a:cubicBezTo>
                <a:cubicBezTo>
                  <a:pt x="572605" y="5529301"/>
                  <a:pt x="780834" y="4496003"/>
                  <a:pt x="780834" y="3428987"/>
                </a:cubicBezTo>
                <a:cubicBezTo>
                  <a:pt x="780834" y="2361971"/>
                  <a:pt x="572605" y="1328674"/>
                  <a:pt x="161938" y="357784"/>
                </a:cubicBezTo>
                <a:cubicBezTo>
                  <a:pt x="110820" y="236931"/>
                  <a:pt x="56795" y="117666"/>
                  <a:pt x="13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2145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Titelblad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>
            <a:extLst>
              <a:ext uri="{FF2B5EF4-FFF2-40B4-BE49-F238E27FC236}">
                <a16:creationId xmlns:a16="http://schemas.microsoft.com/office/drawing/2014/main" id="{4B93B121-9FF3-6C60-74CB-170214836F00}"/>
              </a:ext>
            </a:extLst>
          </p:cNvPr>
          <p:cNvSpPr/>
          <p:nvPr userDrawn="1"/>
        </p:nvSpPr>
        <p:spPr>
          <a:xfrm>
            <a:off x="10922001" y="6171935"/>
            <a:ext cx="857249" cy="273315"/>
          </a:xfrm>
          <a:custGeom>
            <a:avLst/>
            <a:gdLst>
              <a:gd name="connsiteX0" fmla="*/ 2848440 w 3649729"/>
              <a:gd name="connsiteY0" fmla="*/ 0 h 1163635"/>
              <a:gd name="connsiteX1" fmla="*/ 2848482 w 3649729"/>
              <a:gd name="connsiteY1" fmla="*/ 61 h 1163635"/>
              <a:gd name="connsiteX2" fmla="*/ 2848379 w 3649729"/>
              <a:gd name="connsiteY2" fmla="*/ 61 h 1163635"/>
              <a:gd name="connsiteX3" fmla="*/ 1964380 w 3649729"/>
              <a:gd name="connsiteY3" fmla="*/ 0 h 1163635"/>
              <a:gd name="connsiteX4" fmla="*/ 2651505 w 3649729"/>
              <a:gd name="connsiteY4" fmla="*/ 0 h 1163635"/>
              <a:gd name="connsiteX5" fmla="*/ 2947643 w 3649729"/>
              <a:gd name="connsiteY5" fmla="*/ 713280 h 1163635"/>
              <a:gd name="connsiteX6" fmla="*/ 2945497 w 3649729"/>
              <a:gd name="connsiteY6" fmla="*/ 776184 h 1163635"/>
              <a:gd name="connsiteX7" fmla="*/ 3015148 w 3649729"/>
              <a:gd name="connsiteY7" fmla="*/ 464598 h 1163635"/>
              <a:gd name="connsiteX8" fmla="*/ 2918383 w 3649729"/>
              <a:gd name="connsiteY8" fmla="*/ 101280 h 1163635"/>
              <a:gd name="connsiteX9" fmla="*/ 2848482 w 3649729"/>
              <a:gd name="connsiteY9" fmla="*/ 61 h 1163635"/>
              <a:gd name="connsiteX10" fmla="*/ 3396816 w 3649729"/>
              <a:gd name="connsiteY10" fmla="*/ 61 h 1163635"/>
              <a:gd name="connsiteX11" fmla="*/ 3649729 w 3649729"/>
              <a:gd name="connsiteY11" fmla="*/ 667309 h 1163635"/>
              <a:gd name="connsiteX12" fmla="*/ 3518705 w 3649729"/>
              <a:gd name="connsiteY12" fmla="*/ 1163635 h 1163635"/>
              <a:gd name="connsiteX13" fmla="*/ 3179035 w 3649729"/>
              <a:gd name="connsiteY13" fmla="*/ 1163635 h 1163635"/>
              <a:gd name="connsiteX14" fmla="*/ 3373027 w 3649729"/>
              <a:gd name="connsiteY14" fmla="*/ 667309 h 1163635"/>
              <a:gd name="connsiteX15" fmla="*/ 3280016 w 3649729"/>
              <a:gd name="connsiteY15" fmla="*/ 310241 h 1163635"/>
              <a:gd name="connsiteX16" fmla="*/ 3291850 w 3649729"/>
              <a:gd name="connsiteY16" fmla="*/ 464598 h 1163635"/>
              <a:gd name="connsiteX17" fmla="*/ 3009568 w 3649729"/>
              <a:gd name="connsiteY17" fmla="*/ 1163635 h 1163635"/>
              <a:gd name="connsiteX18" fmla="*/ 2516005 w 3649729"/>
              <a:gd name="connsiteY18" fmla="*/ 1163635 h 1163635"/>
              <a:gd name="connsiteX19" fmla="*/ 2670941 w 3649729"/>
              <a:gd name="connsiteY19" fmla="*/ 713280 h 1163635"/>
              <a:gd name="connsiteX20" fmla="*/ 2449727 w 3649729"/>
              <a:gd name="connsiteY20" fmla="*/ 188712 h 1163635"/>
              <a:gd name="connsiteX21" fmla="*/ 2530046 w 3649729"/>
              <a:gd name="connsiteY21" fmla="*/ 583071 h 1163635"/>
              <a:gd name="connsiteX22" fmla="*/ 2345558 w 3649729"/>
              <a:gd name="connsiteY22" fmla="*/ 1163635 h 1163635"/>
              <a:gd name="connsiteX23" fmla="*/ 1967813 w 3649729"/>
              <a:gd name="connsiteY23" fmla="*/ 1163635 h 1163635"/>
              <a:gd name="connsiteX24" fmla="*/ 2253283 w 3649729"/>
              <a:gd name="connsiteY24" fmla="*/ 583071 h 1163635"/>
              <a:gd name="connsiteX25" fmla="*/ 1964380 w 3649729"/>
              <a:gd name="connsiteY25" fmla="*/ 0 h 1163635"/>
              <a:gd name="connsiteX26" fmla="*/ 131024 w 3649729"/>
              <a:gd name="connsiteY26" fmla="*/ 0 h 1163635"/>
              <a:gd name="connsiteX27" fmla="*/ 470755 w 3649729"/>
              <a:gd name="connsiteY27" fmla="*/ 0 h 1163635"/>
              <a:gd name="connsiteX28" fmla="*/ 276763 w 3649729"/>
              <a:gd name="connsiteY28" fmla="*/ 496325 h 1163635"/>
              <a:gd name="connsiteX29" fmla="*/ 369774 w 3649729"/>
              <a:gd name="connsiteY29" fmla="*/ 853393 h 1163635"/>
              <a:gd name="connsiteX30" fmla="*/ 357940 w 3649729"/>
              <a:gd name="connsiteY30" fmla="*/ 699037 h 1163635"/>
              <a:gd name="connsiteX31" fmla="*/ 640222 w 3649729"/>
              <a:gd name="connsiteY31" fmla="*/ 0 h 1163635"/>
              <a:gd name="connsiteX32" fmla="*/ 1133785 w 3649729"/>
              <a:gd name="connsiteY32" fmla="*/ 0 h 1163635"/>
              <a:gd name="connsiteX33" fmla="*/ 978787 w 3649729"/>
              <a:gd name="connsiteY33" fmla="*/ 450416 h 1163635"/>
              <a:gd name="connsiteX34" fmla="*/ 1200002 w 3649729"/>
              <a:gd name="connsiteY34" fmla="*/ 974922 h 1163635"/>
              <a:gd name="connsiteX35" fmla="*/ 1119683 w 3649729"/>
              <a:gd name="connsiteY35" fmla="*/ 580564 h 1163635"/>
              <a:gd name="connsiteX36" fmla="*/ 1304171 w 3649729"/>
              <a:gd name="connsiteY36" fmla="*/ 0 h 1163635"/>
              <a:gd name="connsiteX37" fmla="*/ 1681916 w 3649729"/>
              <a:gd name="connsiteY37" fmla="*/ 0 h 1163635"/>
              <a:gd name="connsiteX38" fmla="*/ 1396446 w 3649729"/>
              <a:gd name="connsiteY38" fmla="*/ 580503 h 1163635"/>
              <a:gd name="connsiteX39" fmla="*/ 1685349 w 3649729"/>
              <a:gd name="connsiteY39" fmla="*/ 1163574 h 1163635"/>
              <a:gd name="connsiteX40" fmla="*/ 998223 w 3649729"/>
              <a:gd name="connsiteY40" fmla="*/ 1163574 h 1163635"/>
              <a:gd name="connsiteX41" fmla="*/ 702086 w 3649729"/>
              <a:gd name="connsiteY41" fmla="*/ 450354 h 1163635"/>
              <a:gd name="connsiteX42" fmla="*/ 704293 w 3649729"/>
              <a:gd name="connsiteY42" fmla="*/ 387450 h 1163635"/>
              <a:gd name="connsiteX43" fmla="*/ 634642 w 3649729"/>
              <a:gd name="connsiteY43" fmla="*/ 699037 h 1163635"/>
              <a:gd name="connsiteX44" fmla="*/ 801350 w 3649729"/>
              <a:gd name="connsiteY44" fmla="*/ 1163635 h 1163635"/>
              <a:gd name="connsiteX45" fmla="*/ 252913 w 3649729"/>
              <a:gd name="connsiteY45" fmla="*/ 1163635 h 1163635"/>
              <a:gd name="connsiteX46" fmla="*/ 0 w 3649729"/>
              <a:gd name="connsiteY46" fmla="*/ 496325 h 1163635"/>
              <a:gd name="connsiteX47" fmla="*/ 131024 w 3649729"/>
              <a:gd name="connsiteY47" fmla="*/ 0 h 1163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49729" h="1163635">
                <a:moveTo>
                  <a:pt x="2848440" y="0"/>
                </a:moveTo>
                <a:lnTo>
                  <a:pt x="2848482" y="61"/>
                </a:lnTo>
                <a:lnTo>
                  <a:pt x="2848379" y="61"/>
                </a:lnTo>
                <a:close/>
                <a:moveTo>
                  <a:pt x="1964380" y="0"/>
                </a:moveTo>
                <a:lnTo>
                  <a:pt x="2651505" y="0"/>
                </a:lnTo>
                <a:cubicBezTo>
                  <a:pt x="2834338" y="183027"/>
                  <a:pt x="2947643" y="435133"/>
                  <a:pt x="2947643" y="713280"/>
                </a:cubicBezTo>
                <a:cubicBezTo>
                  <a:pt x="2947643" y="734432"/>
                  <a:pt x="2946785" y="755339"/>
                  <a:pt x="2945497" y="776184"/>
                </a:cubicBezTo>
                <a:cubicBezTo>
                  <a:pt x="2990133" y="681492"/>
                  <a:pt x="3015148" y="575918"/>
                  <a:pt x="3015148" y="464598"/>
                </a:cubicBezTo>
                <a:cubicBezTo>
                  <a:pt x="3015148" y="332463"/>
                  <a:pt x="2979901" y="208477"/>
                  <a:pt x="2918383" y="101280"/>
                </a:cubicBezTo>
                <a:lnTo>
                  <a:pt x="2848482" y="61"/>
                </a:lnTo>
                <a:lnTo>
                  <a:pt x="3396816" y="61"/>
                </a:lnTo>
                <a:cubicBezTo>
                  <a:pt x="3554143" y="178259"/>
                  <a:pt x="3649729" y="411781"/>
                  <a:pt x="3649729" y="667309"/>
                </a:cubicBezTo>
                <a:cubicBezTo>
                  <a:pt x="3649729" y="847586"/>
                  <a:pt x="3601967" y="1016920"/>
                  <a:pt x="3518705" y="1163635"/>
                </a:cubicBezTo>
                <a:lnTo>
                  <a:pt x="3179035" y="1163635"/>
                </a:lnTo>
                <a:cubicBezTo>
                  <a:pt x="3299391" y="1032752"/>
                  <a:pt x="3373027" y="858467"/>
                  <a:pt x="3373027" y="667309"/>
                </a:cubicBezTo>
                <a:cubicBezTo>
                  <a:pt x="3373027" y="537772"/>
                  <a:pt x="3339183" y="416060"/>
                  <a:pt x="3280016" y="310241"/>
                </a:cubicBezTo>
                <a:cubicBezTo>
                  <a:pt x="3287742" y="360553"/>
                  <a:pt x="3291850" y="412086"/>
                  <a:pt x="3291850" y="464598"/>
                </a:cubicBezTo>
                <a:cubicBezTo>
                  <a:pt x="3291850" y="735654"/>
                  <a:pt x="3184308" y="981952"/>
                  <a:pt x="3009568" y="1163635"/>
                </a:cubicBezTo>
                <a:lnTo>
                  <a:pt x="2516005" y="1163635"/>
                </a:lnTo>
                <a:cubicBezTo>
                  <a:pt x="2613001" y="1039110"/>
                  <a:pt x="2670941" y="882858"/>
                  <a:pt x="2670941" y="713280"/>
                </a:cubicBezTo>
                <a:cubicBezTo>
                  <a:pt x="2670941" y="508001"/>
                  <a:pt x="2586147" y="322284"/>
                  <a:pt x="2449727" y="188712"/>
                </a:cubicBezTo>
                <a:cubicBezTo>
                  <a:pt x="2501413" y="309997"/>
                  <a:pt x="2530046" y="443263"/>
                  <a:pt x="2530046" y="583071"/>
                </a:cubicBezTo>
                <a:cubicBezTo>
                  <a:pt x="2530046" y="799048"/>
                  <a:pt x="2461683" y="999253"/>
                  <a:pt x="2345558" y="1163635"/>
                </a:cubicBezTo>
                <a:lnTo>
                  <a:pt x="1967813" y="1163635"/>
                </a:lnTo>
                <a:cubicBezTo>
                  <a:pt x="2141327" y="1028901"/>
                  <a:pt x="2253283" y="820382"/>
                  <a:pt x="2253283" y="583071"/>
                </a:cubicBezTo>
                <a:cubicBezTo>
                  <a:pt x="2253283" y="345759"/>
                  <a:pt x="2139855" y="134611"/>
                  <a:pt x="1964380" y="0"/>
                </a:cubicBezTo>
                <a:close/>
                <a:moveTo>
                  <a:pt x="131024" y="0"/>
                </a:moveTo>
                <a:lnTo>
                  <a:pt x="470755" y="0"/>
                </a:lnTo>
                <a:cubicBezTo>
                  <a:pt x="350399" y="130943"/>
                  <a:pt x="276763" y="305168"/>
                  <a:pt x="276763" y="496325"/>
                </a:cubicBezTo>
                <a:cubicBezTo>
                  <a:pt x="276763" y="625862"/>
                  <a:pt x="310607" y="747575"/>
                  <a:pt x="369774" y="853393"/>
                </a:cubicBezTo>
                <a:cubicBezTo>
                  <a:pt x="362048" y="803082"/>
                  <a:pt x="357940" y="751548"/>
                  <a:pt x="357940" y="699037"/>
                </a:cubicBezTo>
                <a:cubicBezTo>
                  <a:pt x="357940" y="427980"/>
                  <a:pt x="465482" y="181682"/>
                  <a:pt x="640222" y="0"/>
                </a:cubicBezTo>
                <a:lnTo>
                  <a:pt x="1133785" y="0"/>
                </a:lnTo>
                <a:cubicBezTo>
                  <a:pt x="1036727" y="124524"/>
                  <a:pt x="978849" y="280837"/>
                  <a:pt x="978787" y="450416"/>
                </a:cubicBezTo>
                <a:cubicBezTo>
                  <a:pt x="978787" y="655633"/>
                  <a:pt x="1063644" y="841350"/>
                  <a:pt x="1200002" y="974922"/>
                </a:cubicBezTo>
                <a:cubicBezTo>
                  <a:pt x="1148316" y="853638"/>
                  <a:pt x="1119683" y="720371"/>
                  <a:pt x="1119683" y="580564"/>
                </a:cubicBezTo>
                <a:cubicBezTo>
                  <a:pt x="1119683" y="364648"/>
                  <a:pt x="1188046" y="164443"/>
                  <a:pt x="1304171" y="0"/>
                </a:cubicBezTo>
                <a:lnTo>
                  <a:pt x="1681916" y="0"/>
                </a:lnTo>
                <a:cubicBezTo>
                  <a:pt x="1508402" y="134733"/>
                  <a:pt x="1396446" y="343191"/>
                  <a:pt x="1396446" y="580503"/>
                </a:cubicBezTo>
                <a:cubicBezTo>
                  <a:pt x="1396446" y="817815"/>
                  <a:pt x="1509873" y="1028962"/>
                  <a:pt x="1685349" y="1163574"/>
                </a:cubicBezTo>
                <a:lnTo>
                  <a:pt x="998223" y="1163574"/>
                </a:lnTo>
                <a:cubicBezTo>
                  <a:pt x="815391" y="980546"/>
                  <a:pt x="702086" y="728441"/>
                  <a:pt x="702086" y="450354"/>
                </a:cubicBezTo>
                <a:cubicBezTo>
                  <a:pt x="702086" y="429203"/>
                  <a:pt x="703005" y="408296"/>
                  <a:pt x="704293" y="387450"/>
                </a:cubicBezTo>
                <a:cubicBezTo>
                  <a:pt x="659658" y="482143"/>
                  <a:pt x="634642" y="587716"/>
                  <a:pt x="634642" y="699037"/>
                </a:cubicBezTo>
                <a:cubicBezTo>
                  <a:pt x="634642" y="875217"/>
                  <a:pt x="697303" y="1036909"/>
                  <a:pt x="801350" y="1163635"/>
                </a:cubicBezTo>
                <a:lnTo>
                  <a:pt x="252913" y="1163635"/>
                </a:lnTo>
                <a:cubicBezTo>
                  <a:pt x="95586" y="985437"/>
                  <a:pt x="0" y="751854"/>
                  <a:pt x="0" y="496325"/>
                </a:cubicBezTo>
                <a:cubicBezTo>
                  <a:pt x="0" y="316049"/>
                  <a:pt x="47762" y="146715"/>
                  <a:pt x="131024" y="0"/>
                </a:cubicBezTo>
                <a:close/>
              </a:path>
            </a:pathLst>
          </a:custGeom>
          <a:solidFill>
            <a:schemeClr val="bg1"/>
          </a:solidFill>
          <a:ln w="611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15EFE319-7BEA-C51D-C4AF-B5E915D37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3181" y="2488162"/>
            <a:ext cx="5170488" cy="1254767"/>
          </a:xfrm>
        </p:spPr>
        <p:txBody>
          <a:bodyPr anchor="b" anchorCtr="0"/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4D8C8EFE-40C8-F577-EE9E-F0472B97DF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5775" y="3863362"/>
            <a:ext cx="5167894" cy="555793"/>
          </a:xfrm>
        </p:spPr>
        <p:txBody>
          <a:bodyPr wrap="square">
            <a:sp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102500A7-88EF-96EE-5838-96BC8BA3B4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442609" cy="6857988"/>
          </a:xfrm>
          <a:custGeom>
            <a:avLst/>
            <a:gdLst>
              <a:gd name="connsiteX0" fmla="*/ 0 w 6442609"/>
              <a:gd name="connsiteY0" fmla="*/ 0 h 6857988"/>
              <a:gd name="connsiteX1" fmla="*/ 6442609 w 6442609"/>
              <a:gd name="connsiteY1" fmla="*/ 0 h 6857988"/>
              <a:gd name="connsiteX2" fmla="*/ 5583987 w 6442609"/>
              <a:gd name="connsiteY2" fmla="*/ 1863014 h 6857988"/>
              <a:gd name="connsiteX3" fmla="*/ 5583987 w 6442609"/>
              <a:gd name="connsiteY3" fmla="*/ 4994986 h 6857988"/>
              <a:gd name="connsiteX4" fmla="*/ 6442609 w 6442609"/>
              <a:gd name="connsiteY4" fmla="*/ 6857988 h 6857988"/>
              <a:gd name="connsiteX5" fmla="*/ 0 w 6442609"/>
              <a:gd name="connsiteY5" fmla="*/ 6857988 h 6857988"/>
              <a:gd name="connsiteX6" fmla="*/ 858622 w 6442609"/>
              <a:gd name="connsiteY6" fmla="*/ 4994986 h 6857988"/>
              <a:gd name="connsiteX7" fmla="*/ 858622 w 6442609"/>
              <a:gd name="connsiteY7" fmla="*/ 1863001 h 6857988"/>
              <a:gd name="connsiteX8" fmla="*/ 0 w 6442609"/>
              <a:gd name="connsiteY8" fmla="*/ 0 h 6857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2609" h="6857988">
                <a:moveTo>
                  <a:pt x="0" y="0"/>
                </a:moveTo>
                <a:lnTo>
                  <a:pt x="6442609" y="0"/>
                </a:lnTo>
                <a:cubicBezTo>
                  <a:pt x="5915622" y="458076"/>
                  <a:pt x="5583987" y="1122972"/>
                  <a:pt x="5583987" y="1863014"/>
                </a:cubicBezTo>
                <a:lnTo>
                  <a:pt x="5583987" y="4994986"/>
                </a:lnTo>
                <a:cubicBezTo>
                  <a:pt x="5583987" y="5735015"/>
                  <a:pt x="5915622" y="6399911"/>
                  <a:pt x="6442609" y="6857988"/>
                </a:cubicBezTo>
                <a:lnTo>
                  <a:pt x="0" y="6857988"/>
                </a:lnTo>
                <a:cubicBezTo>
                  <a:pt x="526987" y="6399911"/>
                  <a:pt x="858622" y="5735028"/>
                  <a:pt x="858622" y="4994986"/>
                </a:cubicBezTo>
                <a:lnTo>
                  <a:pt x="858622" y="1863001"/>
                </a:lnTo>
                <a:cubicBezTo>
                  <a:pt x="858622" y="1122972"/>
                  <a:pt x="526987" y="458076"/>
                  <a:pt x="0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1166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Titelblad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Vrije vorm 29">
            <a:extLst>
              <a:ext uri="{FF2B5EF4-FFF2-40B4-BE49-F238E27FC236}">
                <a16:creationId xmlns:a16="http://schemas.microsoft.com/office/drawing/2014/main" id="{16D47864-D3B8-2267-B7E1-66C0733E7303}"/>
              </a:ext>
            </a:extLst>
          </p:cNvPr>
          <p:cNvSpPr/>
          <p:nvPr userDrawn="1"/>
        </p:nvSpPr>
        <p:spPr>
          <a:xfrm>
            <a:off x="-1" y="3332481"/>
            <a:ext cx="2341462" cy="3525519"/>
          </a:xfrm>
          <a:custGeom>
            <a:avLst/>
            <a:gdLst>
              <a:gd name="connsiteX0" fmla="*/ 0 w 2341462"/>
              <a:gd name="connsiteY0" fmla="*/ 0 h 3525519"/>
              <a:gd name="connsiteX1" fmla="*/ 1 w 2341462"/>
              <a:gd name="connsiteY1" fmla="*/ 0 h 3525519"/>
              <a:gd name="connsiteX2" fmla="*/ 1 w 2341462"/>
              <a:gd name="connsiteY2" fmla="*/ 376872 h 3525519"/>
              <a:gd name="connsiteX3" fmla="*/ 2341462 w 2341462"/>
              <a:gd name="connsiteY3" fmla="*/ 3525519 h 3525519"/>
              <a:gd name="connsiteX4" fmla="*/ 2138135 w 2341462"/>
              <a:gd name="connsiteY4" fmla="*/ 3525519 h 3525519"/>
              <a:gd name="connsiteX5" fmla="*/ 1 w 2341462"/>
              <a:gd name="connsiteY5" fmla="*/ 592314 h 3525519"/>
              <a:gd name="connsiteX6" fmla="*/ 1 w 2341462"/>
              <a:gd name="connsiteY6" fmla="*/ 3525519 h 3525519"/>
              <a:gd name="connsiteX7" fmla="*/ 0 w 2341462"/>
              <a:gd name="connsiteY7" fmla="*/ 3525519 h 3525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41462" h="3525519">
                <a:moveTo>
                  <a:pt x="0" y="0"/>
                </a:moveTo>
                <a:lnTo>
                  <a:pt x="1" y="0"/>
                </a:lnTo>
                <a:lnTo>
                  <a:pt x="1" y="376872"/>
                </a:lnTo>
                <a:cubicBezTo>
                  <a:pt x="1315061" y="822984"/>
                  <a:pt x="2277772" y="2057615"/>
                  <a:pt x="2341462" y="3525519"/>
                </a:cubicBezTo>
                <a:lnTo>
                  <a:pt x="2138135" y="3525519"/>
                </a:lnTo>
                <a:cubicBezTo>
                  <a:pt x="2075778" y="2171280"/>
                  <a:pt x="1201459" y="1029359"/>
                  <a:pt x="1" y="592314"/>
                </a:cubicBezTo>
                <a:lnTo>
                  <a:pt x="1" y="3525519"/>
                </a:lnTo>
                <a:lnTo>
                  <a:pt x="0" y="35255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33" name="Vrije vorm 32">
            <a:extLst>
              <a:ext uri="{FF2B5EF4-FFF2-40B4-BE49-F238E27FC236}">
                <a16:creationId xmlns:a16="http://schemas.microsoft.com/office/drawing/2014/main" id="{9F435198-18E1-1698-B421-B306A0C26230}"/>
              </a:ext>
            </a:extLst>
          </p:cNvPr>
          <p:cNvSpPr/>
          <p:nvPr userDrawn="1"/>
        </p:nvSpPr>
        <p:spPr>
          <a:xfrm>
            <a:off x="7510259" y="0"/>
            <a:ext cx="4682934" cy="1766354"/>
          </a:xfrm>
          <a:custGeom>
            <a:avLst/>
            <a:gdLst>
              <a:gd name="connsiteX0" fmla="*/ 0 w 5305168"/>
              <a:gd name="connsiteY0" fmla="*/ 6858000 h 6858001"/>
              <a:gd name="connsiteX1" fmla="*/ 5305168 w 5305168"/>
              <a:gd name="connsiteY1" fmla="*/ 6858000 h 6858001"/>
              <a:gd name="connsiteX2" fmla="*/ 5305168 w 5305168"/>
              <a:gd name="connsiteY2" fmla="*/ 6858001 h 6858001"/>
              <a:gd name="connsiteX3" fmla="*/ 0 w 5305168"/>
              <a:gd name="connsiteY3" fmla="*/ 6858001 h 6858001"/>
              <a:gd name="connsiteX4" fmla="*/ 622234 w 5305168"/>
              <a:gd name="connsiteY4" fmla="*/ 0 h 6858001"/>
              <a:gd name="connsiteX5" fmla="*/ 857360 w 5305168"/>
              <a:gd name="connsiteY5" fmla="*/ 0 h 6858001"/>
              <a:gd name="connsiteX6" fmla="*/ 3605120 w 5305168"/>
              <a:gd name="connsiteY6" fmla="*/ 1563154 h 6858001"/>
              <a:gd name="connsiteX7" fmla="*/ 5305167 w 5305168"/>
              <a:gd name="connsiteY7" fmla="*/ 1069594 h 6858001"/>
              <a:gd name="connsiteX8" fmla="*/ 5305167 w 5305168"/>
              <a:gd name="connsiteY8" fmla="*/ 0 h 6858001"/>
              <a:gd name="connsiteX9" fmla="*/ 5305168 w 5305168"/>
              <a:gd name="connsiteY9" fmla="*/ 0 h 6858001"/>
              <a:gd name="connsiteX10" fmla="*/ 5305168 w 5305168"/>
              <a:gd name="connsiteY10" fmla="*/ 1307414 h 6858001"/>
              <a:gd name="connsiteX11" fmla="*/ 3605120 w 5305168"/>
              <a:gd name="connsiteY11" fmla="*/ 1766354 h 6858001"/>
              <a:gd name="connsiteX12" fmla="*/ 622234 w 5305168"/>
              <a:gd name="connsiteY12" fmla="*/ 0 h 6858001"/>
              <a:gd name="connsiteX0" fmla="*/ 0 w 5305168"/>
              <a:gd name="connsiteY0" fmla="*/ 6858001 h 6858001"/>
              <a:gd name="connsiteX1" fmla="*/ 5305168 w 5305168"/>
              <a:gd name="connsiteY1" fmla="*/ 6858000 h 6858001"/>
              <a:gd name="connsiteX2" fmla="*/ 5305168 w 5305168"/>
              <a:gd name="connsiteY2" fmla="*/ 6858001 h 6858001"/>
              <a:gd name="connsiteX3" fmla="*/ 0 w 5305168"/>
              <a:gd name="connsiteY3" fmla="*/ 6858001 h 6858001"/>
              <a:gd name="connsiteX4" fmla="*/ 622234 w 5305168"/>
              <a:gd name="connsiteY4" fmla="*/ 0 h 6858001"/>
              <a:gd name="connsiteX5" fmla="*/ 857360 w 5305168"/>
              <a:gd name="connsiteY5" fmla="*/ 0 h 6858001"/>
              <a:gd name="connsiteX6" fmla="*/ 3605120 w 5305168"/>
              <a:gd name="connsiteY6" fmla="*/ 1563154 h 6858001"/>
              <a:gd name="connsiteX7" fmla="*/ 5305167 w 5305168"/>
              <a:gd name="connsiteY7" fmla="*/ 1069594 h 6858001"/>
              <a:gd name="connsiteX8" fmla="*/ 5305167 w 5305168"/>
              <a:gd name="connsiteY8" fmla="*/ 0 h 6858001"/>
              <a:gd name="connsiteX9" fmla="*/ 5305168 w 5305168"/>
              <a:gd name="connsiteY9" fmla="*/ 0 h 6858001"/>
              <a:gd name="connsiteX10" fmla="*/ 5305168 w 5305168"/>
              <a:gd name="connsiteY10" fmla="*/ 1307414 h 6858001"/>
              <a:gd name="connsiteX11" fmla="*/ 3605120 w 5305168"/>
              <a:gd name="connsiteY11" fmla="*/ 1766354 h 6858001"/>
              <a:gd name="connsiteX12" fmla="*/ 622234 w 5305168"/>
              <a:gd name="connsiteY12" fmla="*/ 0 h 6858001"/>
              <a:gd name="connsiteX0" fmla="*/ 4682934 w 4682934"/>
              <a:gd name="connsiteY0" fmla="*/ 6858001 h 6858001"/>
              <a:gd name="connsiteX1" fmla="*/ 4682934 w 4682934"/>
              <a:gd name="connsiteY1" fmla="*/ 6858000 h 6858001"/>
              <a:gd name="connsiteX2" fmla="*/ 4682934 w 4682934"/>
              <a:gd name="connsiteY2" fmla="*/ 6858001 h 6858001"/>
              <a:gd name="connsiteX3" fmla="*/ 0 w 4682934"/>
              <a:gd name="connsiteY3" fmla="*/ 0 h 6858001"/>
              <a:gd name="connsiteX4" fmla="*/ 235126 w 4682934"/>
              <a:gd name="connsiteY4" fmla="*/ 0 h 6858001"/>
              <a:gd name="connsiteX5" fmla="*/ 2982886 w 4682934"/>
              <a:gd name="connsiteY5" fmla="*/ 1563154 h 6858001"/>
              <a:gd name="connsiteX6" fmla="*/ 4682933 w 4682934"/>
              <a:gd name="connsiteY6" fmla="*/ 1069594 h 6858001"/>
              <a:gd name="connsiteX7" fmla="*/ 4682933 w 4682934"/>
              <a:gd name="connsiteY7" fmla="*/ 0 h 6858001"/>
              <a:gd name="connsiteX8" fmla="*/ 4682934 w 4682934"/>
              <a:gd name="connsiteY8" fmla="*/ 0 h 6858001"/>
              <a:gd name="connsiteX9" fmla="*/ 4682934 w 4682934"/>
              <a:gd name="connsiteY9" fmla="*/ 1307414 h 6858001"/>
              <a:gd name="connsiteX10" fmla="*/ 2982886 w 4682934"/>
              <a:gd name="connsiteY10" fmla="*/ 1766354 h 6858001"/>
              <a:gd name="connsiteX11" fmla="*/ 0 w 4682934"/>
              <a:gd name="connsiteY11" fmla="*/ 0 h 6858001"/>
              <a:gd name="connsiteX0" fmla="*/ 0 w 4682934"/>
              <a:gd name="connsiteY0" fmla="*/ 0 h 1766354"/>
              <a:gd name="connsiteX1" fmla="*/ 235126 w 4682934"/>
              <a:gd name="connsiteY1" fmla="*/ 0 h 1766354"/>
              <a:gd name="connsiteX2" fmla="*/ 2982886 w 4682934"/>
              <a:gd name="connsiteY2" fmla="*/ 1563154 h 1766354"/>
              <a:gd name="connsiteX3" fmla="*/ 4682933 w 4682934"/>
              <a:gd name="connsiteY3" fmla="*/ 1069594 h 1766354"/>
              <a:gd name="connsiteX4" fmla="*/ 4682933 w 4682934"/>
              <a:gd name="connsiteY4" fmla="*/ 0 h 1766354"/>
              <a:gd name="connsiteX5" fmla="*/ 4682934 w 4682934"/>
              <a:gd name="connsiteY5" fmla="*/ 0 h 1766354"/>
              <a:gd name="connsiteX6" fmla="*/ 4682934 w 4682934"/>
              <a:gd name="connsiteY6" fmla="*/ 1307414 h 1766354"/>
              <a:gd name="connsiteX7" fmla="*/ 2982886 w 4682934"/>
              <a:gd name="connsiteY7" fmla="*/ 1766354 h 1766354"/>
              <a:gd name="connsiteX8" fmla="*/ 0 w 4682934"/>
              <a:gd name="connsiteY8" fmla="*/ 0 h 1766354"/>
              <a:gd name="connsiteX0" fmla="*/ 0 w 4682934"/>
              <a:gd name="connsiteY0" fmla="*/ 0 h 1766354"/>
              <a:gd name="connsiteX1" fmla="*/ 235126 w 4682934"/>
              <a:gd name="connsiteY1" fmla="*/ 0 h 1766354"/>
              <a:gd name="connsiteX2" fmla="*/ 2982886 w 4682934"/>
              <a:gd name="connsiteY2" fmla="*/ 1563154 h 1766354"/>
              <a:gd name="connsiteX3" fmla="*/ 4682933 w 4682934"/>
              <a:gd name="connsiteY3" fmla="*/ 1069594 h 1766354"/>
              <a:gd name="connsiteX4" fmla="*/ 4682933 w 4682934"/>
              <a:gd name="connsiteY4" fmla="*/ 0 h 1766354"/>
              <a:gd name="connsiteX5" fmla="*/ 4682934 w 4682934"/>
              <a:gd name="connsiteY5" fmla="*/ 1307414 h 1766354"/>
              <a:gd name="connsiteX6" fmla="*/ 2982886 w 4682934"/>
              <a:gd name="connsiteY6" fmla="*/ 1766354 h 1766354"/>
              <a:gd name="connsiteX7" fmla="*/ 0 w 4682934"/>
              <a:gd name="connsiteY7" fmla="*/ 0 h 1766354"/>
              <a:gd name="connsiteX0" fmla="*/ 0 w 4682934"/>
              <a:gd name="connsiteY0" fmla="*/ 0 h 1766354"/>
              <a:gd name="connsiteX1" fmla="*/ 235126 w 4682934"/>
              <a:gd name="connsiteY1" fmla="*/ 0 h 1766354"/>
              <a:gd name="connsiteX2" fmla="*/ 2982886 w 4682934"/>
              <a:gd name="connsiteY2" fmla="*/ 1563154 h 1766354"/>
              <a:gd name="connsiteX3" fmla="*/ 4682933 w 4682934"/>
              <a:gd name="connsiteY3" fmla="*/ 1069594 h 1766354"/>
              <a:gd name="connsiteX4" fmla="*/ 4682934 w 4682934"/>
              <a:gd name="connsiteY4" fmla="*/ 1307414 h 1766354"/>
              <a:gd name="connsiteX5" fmla="*/ 2982886 w 4682934"/>
              <a:gd name="connsiteY5" fmla="*/ 1766354 h 1766354"/>
              <a:gd name="connsiteX6" fmla="*/ 0 w 4682934"/>
              <a:gd name="connsiteY6" fmla="*/ 0 h 1766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82934" h="1766354">
                <a:moveTo>
                  <a:pt x="0" y="0"/>
                </a:moveTo>
                <a:lnTo>
                  <a:pt x="235126" y="0"/>
                </a:lnTo>
                <a:cubicBezTo>
                  <a:pt x="803553" y="937120"/>
                  <a:pt x="1822588" y="1563154"/>
                  <a:pt x="2982886" y="1563154"/>
                </a:cubicBezTo>
                <a:cubicBezTo>
                  <a:pt x="3606367" y="1563154"/>
                  <a:pt x="4188979" y="1382230"/>
                  <a:pt x="4682933" y="1069594"/>
                </a:cubicBezTo>
                <a:cubicBezTo>
                  <a:pt x="4682933" y="1148867"/>
                  <a:pt x="4682934" y="1228141"/>
                  <a:pt x="4682934" y="1307414"/>
                </a:cubicBezTo>
                <a:cubicBezTo>
                  <a:pt x="4181550" y="1599311"/>
                  <a:pt x="3601084" y="1766354"/>
                  <a:pt x="2982886" y="1766354"/>
                </a:cubicBezTo>
                <a:cubicBezTo>
                  <a:pt x="1706079" y="1766354"/>
                  <a:pt x="590168" y="1053910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dirty="0"/>
          </a:p>
        </p:txBody>
      </p:sp>
      <p:sp>
        <p:nvSpPr>
          <p:cNvPr id="2" name="Vrije vorm 1">
            <a:extLst>
              <a:ext uri="{FF2B5EF4-FFF2-40B4-BE49-F238E27FC236}">
                <a16:creationId xmlns:a16="http://schemas.microsoft.com/office/drawing/2014/main" id="{4B93B121-9FF3-6C60-74CB-170214836F00}"/>
              </a:ext>
            </a:extLst>
          </p:cNvPr>
          <p:cNvSpPr/>
          <p:nvPr/>
        </p:nvSpPr>
        <p:spPr>
          <a:xfrm>
            <a:off x="10922001" y="6171935"/>
            <a:ext cx="857249" cy="273315"/>
          </a:xfrm>
          <a:custGeom>
            <a:avLst/>
            <a:gdLst>
              <a:gd name="connsiteX0" fmla="*/ 2848440 w 3649729"/>
              <a:gd name="connsiteY0" fmla="*/ 0 h 1163635"/>
              <a:gd name="connsiteX1" fmla="*/ 2848482 w 3649729"/>
              <a:gd name="connsiteY1" fmla="*/ 61 h 1163635"/>
              <a:gd name="connsiteX2" fmla="*/ 2848379 w 3649729"/>
              <a:gd name="connsiteY2" fmla="*/ 61 h 1163635"/>
              <a:gd name="connsiteX3" fmla="*/ 1964380 w 3649729"/>
              <a:gd name="connsiteY3" fmla="*/ 0 h 1163635"/>
              <a:gd name="connsiteX4" fmla="*/ 2651505 w 3649729"/>
              <a:gd name="connsiteY4" fmla="*/ 0 h 1163635"/>
              <a:gd name="connsiteX5" fmla="*/ 2947643 w 3649729"/>
              <a:gd name="connsiteY5" fmla="*/ 713280 h 1163635"/>
              <a:gd name="connsiteX6" fmla="*/ 2945497 w 3649729"/>
              <a:gd name="connsiteY6" fmla="*/ 776184 h 1163635"/>
              <a:gd name="connsiteX7" fmla="*/ 3015148 w 3649729"/>
              <a:gd name="connsiteY7" fmla="*/ 464598 h 1163635"/>
              <a:gd name="connsiteX8" fmla="*/ 2918383 w 3649729"/>
              <a:gd name="connsiteY8" fmla="*/ 101280 h 1163635"/>
              <a:gd name="connsiteX9" fmla="*/ 2848482 w 3649729"/>
              <a:gd name="connsiteY9" fmla="*/ 61 h 1163635"/>
              <a:gd name="connsiteX10" fmla="*/ 3396816 w 3649729"/>
              <a:gd name="connsiteY10" fmla="*/ 61 h 1163635"/>
              <a:gd name="connsiteX11" fmla="*/ 3649729 w 3649729"/>
              <a:gd name="connsiteY11" fmla="*/ 667309 h 1163635"/>
              <a:gd name="connsiteX12" fmla="*/ 3518705 w 3649729"/>
              <a:gd name="connsiteY12" fmla="*/ 1163635 h 1163635"/>
              <a:gd name="connsiteX13" fmla="*/ 3179035 w 3649729"/>
              <a:gd name="connsiteY13" fmla="*/ 1163635 h 1163635"/>
              <a:gd name="connsiteX14" fmla="*/ 3373027 w 3649729"/>
              <a:gd name="connsiteY14" fmla="*/ 667309 h 1163635"/>
              <a:gd name="connsiteX15" fmla="*/ 3280016 w 3649729"/>
              <a:gd name="connsiteY15" fmla="*/ 310241 h 1163635"/>
              <a:gd name="connsiteX16" fmla="*/ 3291850 w 3649729"/>
              <a:gd name="connsiteY16" fmla="*/ 464598 h 1163635"/>
              <a:gd name="connsiteX17" fmla="*/ 3009568 w 3649729"/>
              <a:gd name="connsiteY17" fmla="*/ 1163635 h 1163635"/>
              <a:gd name="connsiteX18" fmla="*/ 2516005 w 3649729"/>
              <a:gd name="connsiteY18" fmla="*/ 1163635 h 1163635"/>
              <a:gd name="connsiteX19" fmla="*/ 2670941 w 3649729"/>
              <a:gd name="connsiteY19" fmla="*/ 713280 h 1163635"/>
              <a:gd name="connsiteX20" fmla="*/ 2449727 w 3649729"/>
              <a:gd name="connsiteY20" fmla="*/ 188712 h 1163635"/>
              <a:gd name="connsiteX21" fmla="*/ 2530046 w 3649729"/>
              <a:gd name="connsiteY21" fmla="*/ 583071 h 1163635"/>
              <a:gd name="connsiteX22" fmla="*/ 2345558 w 3649729"/>
              <a:gd name="connsiteY22" fmla="*/ 1163635 h 1163635"/>
              <a:gd name="connsiteX23" fmla="*/ 1967813 w 3649729"/>
              <a:gd name="connsiteY23" fmla="*/ 1163635 h 1163635"/>
              <a:gd name="connsiteX24" fmla="*/ 2253283 w 3649729"/>
              <a:gd name="connsiteY24" fmla="*/ 583071 h 1163635"/>
              <a:gd name="connsiteX25" fmla="*/ 1964380 w 3649729"/>
              <a:gd name="connsiteY25" fmla="*/ 0 h 1163635"/>
              <a:gd name="connsiteX26" fmla="*/ 131024 w 3649729"/>
              <a:gd name="connsiteY26" fmla="*/ 0 h 1163635"/>
              <a:gd name="connsiteX27" fmla="*/ 470755 w 3649729"/>
              <a:gd name="connsiteY27" fmla="*/ 0 h 1163635"/>
              <a:gd name="connsiteX28" fmla="*/ 276763 w 3649729"/>
              <a:gd name="connsiteY28" fmla="*/ 496325 h 1163635"/>
              <a:gd name="connsiteX29" fmla="*/ 369774 w 3649729"/>
              <a:gd name="connsiteY29" fmla="*/ 853393 h 1163635"/>
              <a:gd name="connsiteX30" fmla="*/ 357940 w 3649729"/>
              <a:gd name="connsiteY30" fmla="*/ 699037 h 1163635"/>
              <a:gd name="connsiteX31" fmla="*/ 640222 w 3649729"/>
              <a:gd name="connsiteY31" fmla="*/ 0 h 1163635"/>
              <a:gd name="connsiteX32" fmla="*/ 1133785 w 3649729"/>
              <a:gd name="connsiteY32" fmla="*/ 0 h 1163635"/>
              <a:gd name="connsiteX33" fmla="*/ 978787 w 3649729"/>
              <a:gd name="connsiteY33" fmla="*/ 450416 h 1163635"/>
              <a:gd name="connsiteX34" fmla="*/ 1200002 w 3649729"/>
              <a:gd name="connsiteY34" fmla="*/ 974922 h 1163635"/>
              <a:gd name="connsiteX35" fmla="*/ 1119683 w 3649729"/>
              <a:gd name="connsiteY35" fmla="*/ 580564 h 1163635"/>
              <a:gd name="connsiteX36" fmla="*/ 1304171 w 3649729"/>
              <a:gd name="connsiteY36" fmla="*/ 0 h 1163635"/>
              <a:gd name="connsiteX37" fmla="*/ 1681916 w 3649729"/>
              <a:gd name="connsiteY37" fmla="*/ 0 h 1163635"/>
              <a:gd name="connsiteX38" fmla="*/ 1396446 w 3649729"/>
              <a:gd name="connsiteY38" fmla="*/ 580503 h 1163635"/>
              <a:gd name="connsiteX39" fmla="*/ 1685349 w 3649729"/>
              <a:gd name="connsiteY39" fmla="*/ 1163574 h 1163635"/>
              <a:gd name="connsiteX40" fmla="*/ 998223 w 3649729"/>
              <a:gd name="connsiteY40" fmla="*/ 1163574 h 1163635"/>
              <a:gd name="connsiteX41" fmla="*/ 702086 w 3649729"/>
              <a:gd name="connsiteY41" fmla="*/ 450354 h 1163635"/>
              <a:gd name="connsiteX42" fmla="*/ 704293 w 3649729"/>
              <a:gd name="connsiteY42" fmla="*/ 387450 h 1163635"/>
              <a:gd name="connsiteX43" fmla="*/ 634642 w 3649729"/>
              <a:gd name="connsiteY43" fmla="*/ 699037 h 1163635"/>
              <a:gd name="connsiteX44" fmla="*/ 801350 w 3649729"/>
              <a:gd name="connsiteY44" fmla="*/ 1163635 h 1163635"/>
              <a:gd name="connsiteX45" fmla="*/ 252913 w 3649729"/>
              <a:gd name="connsiteY45" fmla="*/ 1163635 h 1163635"/>
              <a:gd name="connsiteX46" fmla="*/ 0 w 3649729"/>
              <a:gd name="connsiteY46" fmla="*/ 496325 h 1163635"/>
              <a:gd name="connsiteX47" fmla="*/ 131024 w 3649729"/>
              <a:gd name="connsiteY47" fmla="*/ 0 h 1163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49729" h="1163635">
                <a:moveTo>
                  <a:pt x="2848440" y="0"/>
                </a:moveTo>
                <a:lnTo>
                  <a:pt x="2848482" y="61"/>
                </a:lnTo>
                <a:lnTo>
                  <a:pt x="2848379" y="61"/>
                </a:lnTo>
                <a:close/>
                <a:moveTo>
                  <a:pt x="1964380" y="0"/>
                </a:moveTo>
                <a:lnTo>
                  <a:pt x="2651505" y="0"/>
                </a:lnTo>
                <a:cubicBezTo>
                  <a:pt x="2834338" y="183027"/>
                  <a:pt x="2947643" y="435133"/>
                  <a:pt x="2947643" y="713280"/>
                </a:cubicBezTo>
                <a:cubicBezTo>
                  <a:pt x="2947643" y="734432"/>
                  <a:pt x="2946785" y="755339"/>
                  <a:pt x="2945497" y="776184"/>
                </a:cubicBezTo>
                <a:cubicBezTo>
                  <a:pt x="2990133" y="681492"/>
                  <a:pt x="3015148" y="575918"/>
                  <a:pt x="3015148" y="464598"/>
                </a:cubicBezTo>
                <a:cubicBezTo>
                  <a:pt x="3015148" y="332463"/>
                  <a:pt x="2979901" y="208477"/>
                  <a:pt x="2918383" y="101280"/>
                </a:cubicBezTo>
                <a:lnTo>
                  <a:pt x="2848482" y="61"/>
                </a:lnTo>
                <a:lnTo>
                  <a:pt x="3396816" y="61"/>
                </a:lnTo>
                <a:cubicBezTo>
                  <a:pt x="3554143" y="178259"/>
                  <a:pt x="3649729" y="411781"/>
                  <a:pt x="3649729" y="667309"/>
                </a:cubicBezTo>
                <a:cubicBezTo>
                  <a:pt x="3649729" y="847586"/>
                  <a:pt x="3601967" y="1016920"/>
                  <a:pt x="3518705" y="1163635"/>
                </a:cubicBezTo>
                <a:lnTo>
                  <a:pt x="3179035" y="1163635"/>
                </a:lnTo>
                <a:cubicBezTo>
                  <a:pt x="3299391" y="1032752"/>
                  <a:pt x="3373027" y="858467"/>
                  <a:pt x="3373027" y="667309"/>
                </a:cubicBezTo>
                <a:cubicBezTo>
                  <a:pt x="3373027" y="537772"/>
                  <a:pt x="3339183" y="416060"/>
                  <a:pt x="3280016" y="310241"/>
                </a:cubicBezTo>
                <a:cubicBezTo>
                  <a:pt x="3287742" y="360553"/>
                  <a:pt x="3291850" y="412086"/>
                  <a:pt x="3291850" y="464598"/>
                </a:cubicBezTo>
                <a:cubicBezTo>
                  <a:pt x="3291850" y="735654"/>
                  <a:pt x="3184308" y="981952"/>
                  <a:pt x="3009568" y="1163635"/>
                </a:cubicBezTo>
                <a:lnTo>
                  <a:pt x="2516005" y="1163635"/>
                </a:lnTo>
                <a:cubicBezTo>
                  <a:pt x="2613001" y="1039110"/>
                  <a:pt x="2670941" y="882858"/>
                  <a:pt x="2670941" y="713280"/>
                </a:cubicBezTo>
                <a:cubicBezTo>
                  <a:pt x="2670941" y="508001"/>
                  <a:pt x="2586147" y="322284"/>
                  <a:pt x="2449727" y="188712"/>
                </a:cubicBezTo>
                <a:cubicBezTo>
                  <a:pt x="2501413" y="309997"/>
                  <a:pt x="2530046" y="443263"/>
                  <a:pt x="2530046" y="583071"/>
                </a:cubicBezTo>
                <a:cubicBezTo>
                  <a:pt x="2530046" y="799048"/>
                  <a:pt x="2461683" y="999253"/>
                  <a:pt x="2345558" y="1163635"/>
                </a:cubicBezTo>
                <a:lnTo>
                  <a:pt x="1967813" y="1163635"/>
                </a:lnTo>
                <a:cubicBezTo>
                  <a:pt x="2141327" y="1028901"/>
                  <a:pt x="2253283" y="820382"/>
                  <a:pt x="2253283" y="583071"/>
                </a:cubicBezTo>
                <a:cubicBezTo>
                  <a:pt x="2253283" y="345759"/>
                  <a:pt x="2139855" y="134611"/>
                  <a:pt x="1964380" y="0"/>
                </a:cubicBezTo>
                <a:close/>
                <a:moveTo>
                  <a:pt x="131024" y="0"/>
                </a:moveTo>
                <a:lnTo>
                  <a:pt x="470755" y="0"/>
                </a:lnTo>
                <a:cubicBezTo>
                  <a:pt x="350399" y="130943"/>
                  <a:pt x="276763" y="305168"/>
                  <a:pt x="276763" y="496325"/>
                </a:cubicBezTo>
                <a:cubicBezTo>
                  <a:pt x="276763" y="625862"/>
                  <a:pt x="310607" y="747575"/>
                  <a:pt x="369774" y="853393"/>
                </a:cubicBezTo>
                <a:cubicBezTo>
                  <a:pt x="362048" y="803082"/>
                  <a:pt x="357940" y="751548"/>
                  <a:pt x="357940" y="699037"/>
                </a:cubicBezTo>
                <a:cubicBezTo>
                  <a:pt x="357940" y="427980"/>
                  <a:pt x="465482" y="181682"/>
                  <a:pt x="640222" y="0"/>
                </a:cubicBezTo>
                <a:lnTo>
                  <a:pt x="1133785" y="0"/>
                </a:lnTo>
                <a:cubicBezTo>
                  <a:pt x="1036727" y="124524"/>
                  <a:pt x="978849" y="280837"/>
                  <a:pt x="978787" y="450416"/>
                </a:cubicBezTo>
                <a:cubicBezTo>
                  <a:pt x="978787" y="655633"/>
                  <a:pt x="1063644" y="841350"/>
                  <a:pt x="1200002" y="974922"/>
                </a:cubicBezTo>
                <a:cubicBezTo>
                  <a:pt x="1148316" y="853638"/>
                  <a:pt x="1119683" y="720371"/>
                  <a:pt x="1119683" y="580564"/>
                </a:cubicBezTo>
                <a:cubicBezTo>
                  <a:pt x="1119683" y="364648"/>
                  <a:pt x="1188046" y="164443"/>
                  <a:pt x="1304171" y="0"/>
                </a:cubicBezTo>
                <a:lnTo>
                  <a:pt x="1681916" y="0"/>
                </a:lnTo>
                <a:cubicBezTo>
                  <a:pt x="1508402" y="134733"/>
                  <a:pt x="1396446" y="343191"/>
                  <a:pt x="1396446" y="580503"/>
                </a:cubicBezTo>
                <a:cubicBezTo>
                  <a:pt x="1396446" y="817815"/>
                  <a:pt x="1509873" y="1028962"/>
                  <a:pt x="1685349" y="1163574"/>
                </a:cubicBezTo>
                <a:lnTo>
                  <a:pt x="998223" y="1163574"/>
                </a:lnTo>
                <a:cubicBezTo>
                  <a:pt x="815391" y="980546"/>
                  <a:pt x="702086" y="728441"/>
                  <a:pt x="702086" y="450354"/>
                </a:cubicBezTo>
                <a:cubicBezTo>
                  <a:pt x="702086" y="429203"/>
                  <a:pt x="703005" y="408296"/>
                  <a:pt x="704293" y="387450"/>
                </a:cubicBezTo>
                <a:cubicBezTo>
                  <a:pt x="659658" y="482143"/>
                  <a:pt x="634642" y="587716"/>
                  <a:pt x="634642" y="699037"/>
                </a:cubicBezTo>
                <a:cubicBezTo>
                  <a:pt x="634642" y="875217"/>
                  <a:pt x="697303" y="1036909"/>
                  <a:pt x="801350" y="1163635"/>
                </a:cubicBezTo>
                <a:lnTo>
                  <a:pt x="252913" y="1163635"/>
                </a:lnTo>
                <a:cubicBezTo>
                  <a:pt x="95586" y="985437"/>
                  <a:pt x="0" y="751854"/>
                  <a:pt x="0" y="496325"/>
                </a:cubicBezTo>
                <a:cubicBezTo>
                  <a:pt x="0" y="316049"/>
                  <a:pt x="47762" y="146715"/>
                  <a:pt x="131024" y="0"/>
                </a:cubicBezTo>
                <a:close/>
              </a:path>
            </a:pathLst>
          </a:custGeom>
          <a:solidFill>
            <a:schemeClr val="bg1"/>
          </a:solidFill>
          <a:ln w="611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15EFE319-7BEA-C51D-C4AF-B5E915D37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3181" y="2488162"/>
            <a:ext cx="5170488" cy="1254767"/>
          </a:xfrm>
        </p:spPr>
        <p:txBody>
          <a:bodyPr anchor="b" anchorCtr="0"/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4D8C8EFE-40C8-F577-EE9E-F0472B97DF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5775" y="3863362"/>
            <a:ext cx="5167894" cy="555793"/>
          </a:xfrm>
        </p:spPr>
        <p:txBody>
          <a:bodyPr wrap="square">
            <a:sp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45" name="Tijdelijke aanduiding voor afbeelding 44">
            <a:extLst>
              <a:ext uri="{FF2B5EF4-FFF2-40B4-BE49-F238E27FC236}">
                <a16:creationId xmlns:a16="http://schemas.microsoft.com/office/drawing/2014/main" id="{DDE674BF-6624-64F1-C28C-9C539C5165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559425" cy="6857999"/>
          </a:xfrm>
          <a:custGeom>
            <a:avLst/>
            <a:gdLst>
              <a:gd name="connsiteX0" fmla="*/ 0 w 5559425"/>
              <a:gd name="connsiteY0" fmla="*/ 3924794 h 6857999"/>
              <a:gd name="connsiteX1" fmla="*/ 2138134 w 5559425"/>
              <a:gd name="connsiteY1" fmla="*/ 6857999 h 6857999"/>
              <a:gd name="connsiteX2" fmla="*/ 0 w 5559425"/>
              <a:gd name="connsiteY2" fmla="*/ 6857999 h 6857999"/>
              <a:gd name="connsiteX3" fmla="*/ 0 w 5559425"/>
              <a:gd name="connsiteY3" fmla="*/ 0 h 6857999"/>
              <a:gd name="connsiteX4" fmla="*/ 2547938 w 5559425"/>
              <a:gd name="connsiteY4" fmla="*/ 0 h 6857999"/>
              <a:gd name="connsiteX5" fmla="*/ 3762375 w 5559425"/>
              <a:gd name="connsiteY5" fmla="*/ 0 h 6857999"/>
              <a:gd name="connsiteX6" fmla="*/ 4638257 w 5559425"/>
              <a:gd name="connsiteY6" fmla="*/ 0 h 6857999"/>
              <a:gd name="connsiteX7" fmla="*/ 4842026 w 5559425"/>
              <a:gd name="connsiteY7" fmla="*/ 248483 h 6857999"/>
              <a:gd name="connsiteX8" fmla="*/ 5559425 w 5559425"/>
              <a:gd name="connsiteY8" fmla="*/ 2419425 h 6857999"/>
              <a:gd name="connsiteX9" fmla="*/ 5559425 w 5559425"/>
              <a:gd name="connsiteY9" fmla="*/ 4438598 h 6857999"/>
              <a:gd name="connsiteX10" fmla="*/ 4638256 w 5559425"/>
              <a:gd name="connsiteY10" fmla="*/ 6857999 h 6857999"/>
              <a:gd name="connsiteX11" fmla="*/ 3762375 w 5559425"/>
              <a:gd name="connsiteY11" fmla="*/ 6857999 h 6857999"/>
              <a:gd name="connsiteX12" fmla="*/ 2547938 w 5559425"/>
              <a:gd name="connsiteY12" fmla="*/ 6857999 h 6857999"/>
              <a:gd name="connsiteX13" fmla="*/ 2341461 w 5559425"/>
              <a:gd name="connsiteY13" fmla="*/ 6857999 h 6857999"/>
              <a:gd name="connsiteX14" fmla="*/ 0 w 5559425"/>
              <a:gd name="connsiteY14" fmla="*/ 370935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59425" h="6857999">
                <a:moveTo>
                  <a:pt x="0" y="3924794"/>
                </a:moveTo>
                <a:cubicBezTo>
                  <a:pt x="1201458" y="4361839"/>
                  <a:pt x="2075777" y="5503760"/>
                  <a:pt x="2138134" y="6857999"/>
                </a:cubicBezTo>
                <a:lnTo>
                  <a:pt x="0" y="6857999"/>
                </a:lnTo>
                <a:close/>
                <a:moveTo>
                  <a:pt x="0" y="0"/>
                </a:moveTo>
                <a:lnTo>
                  <a:pt x="2547938" y="0"/>
                </a:lnTo>
                <a:lnTo>
                  <a:pt x="3762375" y="0"/>
                </a:lnTo>
                <a:lnTo>
                  <a:pt x="4638257" y="0"/>
                </a:lnTo>
                <a:lnTo>
                  <a:pt x="4842026" y="248483"/>
                </a:lnTo>
                <a:cubicBezTo>
                  <a:pt x="5291992" y="850383"/>
                  <a:pt x="5559425" y="1602890"/>
                  <a:pt x="5559425" y="2419425"/>
                </a:cubicBezTo>
                <a:lnTo>
                  <a:pt x="5559425" y="4438598"/>
                </a:lnTo>
                <a:cubicBezTo>
                  <a:pt x="5559425" y="5371769"/>
                  <a:pt x="5210124" y="6221310"/>
                  <a:pt x="4638256" y="6857999"/>
                </a:cubicBezTo>
                <a:lnTo>
                  <a:pt x="3762375" y="6857999"/>
                </a:lnTo>
                <a:lnTo>
                  <a:pt x="2547938" y="6857999"/>
                </a:lnTo>
                <a:lnTo>
                  <a:pt x="2341461" y="6857999"/>
                </a:lnTo>
                <a:cubicBezTo>
                  <a:pt x="2277771" y="5390095"/>
                  <a:pt x="1315060" y="4155464"/>
                  <a:pt x="0" y="3709352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40321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_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98FC74-BD7A-303C-9E36-B00C1E74A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5F4345-F165-4139-B42B-62547001F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7" name="Vrije vorm 6">
            <a:extLst>
              <a:ext uri="{FF2B5EF4-FFF2-40B4-BE49-F238E27FC236}">
                <a16:creationId xmlns:a16="http://schemas.microsoft.com/office/drawing/2014/main" id="{79542CA5-65CC-CF81-6577-9DA600578D20}"/>
              </a:ext>
            </a:extLst>
          </p:cNvPr>
          <p:cNvSpPr/>
          <p:nvPr userDrawn="1"/>
        </p:nvSpPr>
        <p:spPr>
          <a:xfrm>
            <a:off x="10922001" y="6171935"/>
            <a:ext cx="857249" cy="273315"/>
          </a:xfrm>
          <a:custGeom>
            <a:avLst/>
            <a:gdLst>
              <a:gd name="connsiteX0" fmla="*/ 2848440 w 3649729"/>
              <a:gd name="connsiteY0" fmla="*/ 0 h 1163635"/>
              <a:gd name="connsiteX1" fmla="*/ 2848482 w 3649729"/>
              <a:gd name="connsiteY1" fmla="*/ 61 h 1163635"/>
              <a:gd name="connsiteX2" fmla="*/ 2848379 w 3649729"/>
              <a:gd name="connsiteY2" fmla="*/ 61 h 1163635"/>
              <a:gd name="connsiteX3" fmla="*/ 1964380 w 3649729"/>
              <a:gd name="connsiteY3" fmla="*/ 0 h 1163635"/>
              <a:gd name="connsiteX4" fmla="*/ 2651505 w 3649729"/>
              <a:gd name="connsiteY4" fmla="*/ 0 h 1163635"/>
              <a:gd name="connsiteX5" fmla="*/ 2947643 w 3649729"/>
              <a:gd name="connsiteY5" fmla="*/ 713280 h 1163635"/>
              <a:gd name="connsiteX6" fmla="*/ 2945497 w 3649729"/>
              <a:gd name="connsiteY6" fmla="*/ 776184 h 1163635"/>
              <a:gd name="connsiteX7" fmla="*/ 3015148 w 3649729"/>
              <a:gd name="connsiteY7" fmla="*/ 464598 h 1163635"/>
              <a:gd name="connsiteX8" fmla="*/ 2918383 w 3649729"/>
              <a:gd name="connsiteY8" fmla="*/ 101280 h 1163635"/>
              <a:gd name="connsiteX9" fmla="*/ 2848482 w 3649729"/>
              <a:gd name="connsiteY9" fmla="*/ 61 h 1163635"/>
              <a:gd name="connsiteX10" fmla="*/ 3396816 w 3649729"/>
              <a:gd name="connsiteY10" fmla="*/ 61 h 1163635"/>
              <a:gd name="connsiteX11" fmla="*/ 3649729 w 3649729"/>
              <a:gd name="connsiteY11" fmla="*/ 667309 h 1163635"/>
              <a:gd name="connsiteX12" fmla="*/ 3518705 w 3649729"/>
              <a:gd name="connsiteY12" fmla="*/ 1163635 h 1163635"/>
              <a:gd name="connsiteX13" fmla="*/ 3179035 w 3649729"/>
              <a:gd name="connsiteY13" fmla="*/ 1163635 h 1163635"/>
              <a:gd name="connsiteX14" fmla="*/ 3373027 w 3649729"/>
              <a:gd name="connsiteY14" fmla="*/ 667309 h 1163635"/>
              <a:gd name="connsiteX15" fmla="*/ 3280016 w 3649729"/>
              <a:gd name="connsiteY15" fmla="*/ 310241 h 1163635"/>
              <a:gd name="connsiteX16" fmla="*/ 3291850 w 3649729"/>
              <a:gd name="connsiteY16" fmla="*/ 464598 h 1163635"/>
              <a:gd name="connsiteX17" fmla="*/ 3009568 w 3649729"/>
              <a:gd name="connsiteY17" fmla="*/ 1163635 h 1163635"/>
              <a:gd name="connsiteX18" fmla="*/ 2516005 w 3649729"/>
              <a:gd name="connsiteY18" fmla="*/ 1163635 h 1163635"/>
              <a:gd name="connsiteX19" fmla="*/ 2670941 w 3649729"/>
              <a:gd name="connsiteY19" fmla="*/ 713280 h 1163635"/>
              <a:gd name="connsiteX20" fmla="*/ 2449727 w 3649729"/>
              <a:gd name="connsiteY20" fmla="*/ 188712 h 1163635"/>
              <a:gd name="connsiteX21" fmla="*/ 2530046 w 3649729"/>
              <a:gd name="connsiteY21" fmla="*/ 583071 h 1163635"/>
              <a:gd name="connsiteX22" fmla="*/ 2345558 w 3649729"/>
              <a:gd name="connsiteY22" fmla="*/ 1163635 h 1163635"/>
              <a:gd name="connsiteX23" fmla="*/ 1967813 w 3649729"/>
              <a:gd name="connsiteY23" fmla="*/ 1163635 h 1163635"/>
              <a:gd name="connsiteX24" fmla="*/ 2253283 w 3649729"/>
              <a:gd name="connsiteY24" fmla="*/ 583071 h 1163635"/>
              <a:gd name="connsiteX25" fmla="*/ 1964380 w 3649729"/>
              <a:gd name="connsiteY25" fmla="*/ 0 h 1163635"/>
              <a:gd name="connsiteX26" fmla="*/ 131024 w 3649729"/>
              <a:gd name="connsiteY26" fmla="*/ 0 h 1163635"/>
              <a:gd name="connsiteX27" fmla="*/ 470755 w 3649729"/>
              <a:gd name="connsiteY27" fmla="*/ 0 h 1163635"/>
              <a:gd name="connsiteX28" fmla="*/ 276763 w 3649729"/>
              <a:gd name="connsiteY28" fmla="*/ 496325 h 1163635"/>
              <a:gd name="connsiteX29" fmla="*/ 369774 w 3649729"/>
              <a:gd name="connsiteY29" fmla="*/ 853393 h 1163635"/>
              <a:gd name="connsiteX30" fmla="*/ 357940 w 3649729"/>
              <a:gd name="connsiteY30" fmla="*/ 699037 h 1163635"/>
              <a:gd name="connsiteX31" fmla="*/ 640222 w 3649729"/>
              <a:gd name="connsiteY31" fmla="*/ 0 h 1163635"/>
              <a:gd name="connsiteX32" fmla="*/ 1133785 w 3649729"/>
              <a:gd name="connsiteY32" fmla="*/ 0 h 1163635"/>
              <a:gd name="connsiteX33" fmla="*/ 978787 w 3649729"/>
              <a:gd name="connsiteY33" fmla="*/ 450416 h 1163635"/>
              <a:gd name="connsiteX34" fmla="*/ 1200002 w 3649729"/>
              <a:gd name="connsiteY34" fmla="*/ 974922 h 1163635"/>
              <a:gd name="connsiteX35" fmla="*/ 1119683 w 3649729"/>
              <a:gd name="connsiteY35" fmla="*/ 580564 h 1163635"/>
              <a:gd name="connsiteX36" fmla="*/ 1304171 w 3649729"/>
              <a:gd name="connsiteY36" fmla="*/ 0 h 1163635"/>
              <a:gd name="connsiteX37" fmla="*/ 1681916 w 3649729"/>
              <a:gd name="connsiteY37" fmla="*/ 0 h 1163635"/>
              <a:gd name="connsiteX38" fmla="*/ 1396446 w 3649729"/>
              <a:gd name="connsiteY38" fmla="*/ 580503 h 1163635"/>
              <a:gd name="connsiteX39" fmla="*/ 1685349 w 3649729"/>
              <a:gd name="connsiteY39" fmla="*/ 1163574 h 1163635"/>
              <a:gd name="connsiteX40" fmla="*/ 998223 w 3649729"/>
              <a:gd name="connsiteY40" fmla="*/ 1163574 h 1163635"/>
              <a:gd name="connsiteX41" fmla="*/ 702086 w 3649729"/>
              <a:gd name="connsiteY41" fmla="*/ 450354 h 1163635"/>
              <a:gd name="connsiteX42" fmla="*/ 704293 w 3649729"/>
              <a:gd name="connsiteY42" fmla="*/ 387450 h 1163635"/>
              <a:gd name="connsiteX43" fmla="*/ 634642 w 3649729"/>
              <a:gd name="connsiteY43" fmla="*/ 699037 h 1163635"/>
              <a:gd name="connsiteX44" fmla="*/ 801350 w 3649729"/>
              <a:gd name="connsiteY44" fmla="*/ 1163635 h 1163635"/>
              <a:gd name="connsiteX45" fmla="*/ 252913 w 3649729"/>
              <a:gd name="connsiteY45" fmla="*/ 1163635 h 1163635"/>
              <a:gd name="connsiteX46" fmla="*/ 0 w 3649729"/>
              <a:gd name="connsiteY46" fmla="*/ 496325 h 1163635"/>
              <a:gd name="connsiteX47" fmla="*/ 131024 w 3649729"/>
              <a:gd name="connsiteY47" fmla="*/ 0 h 1163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49729" h="1163635">
                <a:moveTo>
                  <a:pt x="2848440" y="0"/>
                </a:moveTo>
                <a:lnTo>
                  <a:pt x="2848482" y="61"/>
                </a:lnTo>
                <a:lnTo>
                  <a:pt x="2848379" y="61"/>
                </a:lnTo>
                <a:close/>
                <a:moveTo>
                  <a:pt x="1964380" y="0"/>
                </a:moveTo>
                <a:lnTo>
                  <a:pt x="2651505" y="0"/>
                </a:lnTo>
                <a:cubicBezTo>
                  <a:pt x="2834338" y="183027"/>
                  <a:pt x="2947643" y="435133"/>
                  <a:pt x="2947643" y="713280"/>
                </a:cubicBezTo>
                <a:cubicBezTo>
                  <a:pt x="2947643" y="734432"/>
                  <a:pt x="2946785" y="755339"/>
                  <a:pt x="2945497" y="776184"/>
                </a:cubicBezTo>
                <a:cubicBezTo>
                  <a:pt x="2990133" y="681492"/>
                  <a:pt x="3015148" y="575918"/>
                  <a:pt x="3015148" y="464598"/>
                </a:cubicBezTo>
                <a:cubicBezTo>
                  <a:pt x="3015148" y="332463"/>
                  <a:pt x="2979901" y="208477"/>
                  <a:pt x="2918383" y="101280"/>
                </a:cubicBezTo>
                <a:lnTo>
                  <a:pt x="2848482" y="61"/>
                </a:lnTo>
                <a:lnTo>
                  <a:pt x="3396816" y="61"/>
                </a:lnTo>
                <a:cubicBezTo>
                  <a:pt x="3554143" y="178259"/>
                  <a:pt x="3649729" y="411781"/>
                  <a:pt x="3649729" y="667309"/>
                </a:cubicBezTo>
                <a:cubicBezTo>
                  <a:pt x="3649729" y="847586"/>
                  <a:pt x="3601967" y="1016920"/>
                  <a:pt x="3518705" y="1163635"/>
                </a:cubicBezTo>
                <a:lnTo>
                  <a:pt x="3179035" y="1163635"/>
                </a:lnTo>
                <a:cubicBezTo>
                  <a:pt x="3299391" y="1032752"/>
                  <a:pt x="3373027" y="858467"/>
                  <a:pt x="3373027" y="667309"/>
                </a:cubicBezTo>
                <a:cubicBezTo>
                  <a:pt x="3373027" y="537772"/>
                  <a:pt x="3339183" y="416060"/>
                  <a:pt x="3280016" y="310241"/>
                </a:cubicBezTo>
                <a:cubicBezTo>
                  <a:pt x="3287742" y="360553"/>
                  <a:pt x="3291850" y="412086"/>
                  <a:pt x="3291850" y="464598"/>
                </a:cubicBezTo>
                <a:cubicBezTo>
                  <a:pt x="3291850" y="735654"/>
                  <a:pt x="3184308" y="981952"/>
                  <a:pt x="3009568" y="1163635"/>
                </a:cubicBezTo>
                <a:lnTo>
                  <a:pt x="2516005" y="1163635"/>
                </a:lnTo>
                <a:cubicBezTo>
                  <a:pt x="2613001" y="1039110"/>
                  <a:pt x="2670941" y="882858"/>
                  <a:pt x="2670941" y="713280"/>
                </a:cubicBezTo>
                <a:cubicBezTo>
                  <a:pt x="2670941" y="508001"/>
                  <a:pt x="2586147" y="322284"/>
                  <a:pt x="2449727" y="188712"/>
                </a:cubicBezTo>
                <a:cubicBezTo>
                  <a:pt x="2501413" y="309997"/>
                  <a:pt x="2530046" y="443263"/>
                  <a:pt x="2530046" y="583071"/>
                </a:cubicBezTo>
                <a:cubicBezTo>
                  <a:pt x="2530046" y="799048"/>
                  <a:pt x="2461683" y="999253"/>
                  <a:pt x="2345558" y="1163635"/>
                </a:cubicBezTo>
                <a:lnTo>
                  <a:pt x="1967813" y="1163635"/>
                </a:lnTo>
                <a:cubicBezTo>
                  <a:pt x="2141327" y="1028901"/>
                  <a:pt x="2253283" y="820382"/>
                  <a:pt x="2253283" y="583071"/>
                </a:cubicBezTo>
                <a:cubicBezTo>
                  <a:pt x="2253283" y="345759"/>
                  <a:pt x="2139855" y="134611"/>
                  <a:pt x="1964380" y="0"/>
                </a:cubicBezTo>
                <a:close/>
                <a:moveTo>
                  <a:pt x="131024" y="0"/>
                </a:moveTo>
                <a:lnTo>
                  <a:pt x="470755" y="0"/>
                </a:lnTo>
                <a:cubicBezTo>
                  <a:pt x="350399" y="130943"/>
                  <a:pt x="276763" y="305168"/>
                  <a:pt x="276763" y="496325"/>
                </a:cubicBezTo>
                <a:cubicBezTo>
                  <a:pt x="276763" y="625862"/>
                  <a:pt x="310607" y="747575"/>
                  <a:pt x="369774" y="853393"/>
                </a:cubicBezTo>
                <a:cubicBezTo>
                  <a:pt x="362048" y="803082"/>
                  <a:pt x="357940" y="751548"/>
                  <a:pt x="357940" y="699037"/>
                </a:cubicBezTo>
                <a:cubicBezTo>
                  <a:pt x="357940" y="427980"/>
                  <a:pt x="465482" y="181682"/>
                  <a:pt x="640222" y="0"/>
                </a:cubicBezTo>
                <a:lnTo>
                  <a:pt x="1133785" y="0"/>
                </a:lnTo>
                <a:cubicBezTo>
                  <a:pt x="1036727" y="124524"/>
                  <a:pt x="978849" y="280837"/>
                  <a:pt x="978787" y="450416"/>
                </a:cubicBezTo>
                <a:cubicBezTo>
                  <a:pt x="978787" y="655633"/>
                  <a:pt x="1063644" y="841350"/>
                  <a:pt x="1200002" y="974922"/>
                </a:cubicBezTo>
                <a:cubicBezTo>
                  <a:pt x="1148316" y="853638"/>
                  <a:pt x="1119683" y="720371"/>
                  <a:pt x="1119683" y="580564"/>
                </a:cubicBezTo>
                <a:cubicBezTo>
                  <a:pt x="1119683" y="364648"/>
                  <a:pt x="1188046" y="164443"/>
                  <a:pt x="1304171" y="0"/>
                </a:cubicBezTo>
                <a:lnTo>
                  <a:pt x="1681916" y="0"/>
                </a:lnTo>
                <a:cubicBezTo>
                  <a:pt x="1508402" y="134733"/>
                  <a:pt x="1396446" y="343191"/>
                  <a:pt x="1396446" y="580503"/>
                </a:cubicBezTo>
                <a:cubicBezTo>
                  <a:pt x="1396446" y="817815"/>
                  <a:pt x="1509873" y="1028962"/>
                  <a:pt x="1685349" y="1163574"/>
                </a:cubicBezTo>
                <a:lnTo>
                  <a:pt x="998223" y="1163574"/>
                </a:lnTo>
                <a:cubicBezTo>
                  <a:pt x="815391" y="980546"/>
                  <a:pt x="702086" y="728441"/>
                  <a:pt x="702086" y="450354"/>
                </a:cubicBezTo>
                <a:cubicBezTo>
                  <a:pt x="702086" y="429203"/>
                  <a:pt x="703005" y="408296"/>
                  <a:pt x="704293" y="387450"/>
                </a:cubicBezTo>
                <a:cubicBezTo>
                  <a:pt x="659658" y="482143"/>
                  <a:pt x="634642" y="587716"/>
                  <a:pt x="634642" y="699037"/>
                </a:cubicBezTo>
                <a:cubicBezTo>
                  <a:pt x="634642" y="875217"/>
                  <a:pt x="697303" y="1036909"/>
                  <a:pt x="801350" y="1163635"/>
                </a:cubicBezTo>
                <a:lnTo>
                  <a:pt x="252913" y="1163635"/>
                </a:lnTo>
                <a:cubicBezTo>
                  <a:pt x="95586" y="985437"/>
                  <a:pt x="0" y="751854"/>
                  <a:pt x="0" y="496325"/>
                </a:cubicBezTo>
                <a:cubicBezTo>
                  <a:pt x="0" y="316049"/>
                  <a:pt x="47762" y="146715"/>
                  <a:pt x="131024" y="0"/>
                </a:cubicBezTo>
                <a:close/>
              </a:path>
            </a:pathLst>
          </a:custGeom>
          <a:solidFill>
            <a:schemeClr val="tx2"/>
          </a:solidFill>
          <a:ln w="611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C090C9C7-CF4A-4FDB-2818-E66F6AED89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  <a:endParaRPr lang="nl-NL" dirty="0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11121EB3-2476-7B68-FB8B-46692E4894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B3A489-4C2E-6A49-AF69-CE6527E23490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90689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88" userDrawn="1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_Tekst_Twee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98FC74-BD7A-303C-9E36-B00C1E74A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5F4345-F165-4139-B42B-62547001F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6865" y="1765300"/>
            <a:ext cx="4392502" cy="4105275"/>
          </a:xfrm>
        </p:spPr>
        <p:txBody>
          <a:bodyPr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9A1E6C92-12C0-E91F-DD73-B3723372DC5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19514" y="1765300"/>
            <a:ext cx="4392502" cy="4105275"/>
          </a:xfrm>
        </p:spPr>
        <p:txBody>
          <a:bodyPr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19DAAABD-1181-9D9C-F090-8D5DFFD4AAA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nl-NL"/>
              <a:t>Titel van de presentatie</a:t>
            </a:r>
            <a:endParaRPr lang="nl-NL" dirty="0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45D4EE8F-0E41-82EA-4BF4-8D4F12991CE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AB3A489-4C2E-6A49-AF69-CE6527E23490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1" name="Vrije vorm 10">
            <a:extLst>
              <a:ext uri="{FF2B5EF4-FFF2-40B4-BE49-F238E27FC236}">
                <a16:creationId xmlns:a16="http://schemas.microsoft.com/office/drawing/2014/main" id="{E37CCC18-F1ED-9093-C8EF-8070B8CB4116}"/>
              </a:ext>
            </a:extLst>
          </p:cNvPr>
          <p:cNvSpPr/>
          <p:nvPr userDrawn="1"/>
        </p:nvSpPr>
        <p:spPr>
          <a:xfrm>
            <a:off x="10922001" y="6171935"/>
            <a:ext cx="857249" cy="273315"/>
          </a:xfrm>
          <a:custGeom>
            <a:avLst/>
            <a:gdLst>
              <a:gd name="connsiteX0" fmla="*/ 2848440 w 3649729"/>
              <a:gd name="connsiteY0" fmla="*/ 0 h 1163635"/>
              <a:gd name="connsiteX1" fmla="*/ 2848482 w 3649729"/>
              <a:gd name="connsiteY1" fmla="*/ 61 h 1163635"/>
              <a:gd name="connsiteX2" fmla="*/ 2848379 w 3649729"/>
              <a:gd name="connsiteY2" fmla="*/ 61 h 1163635"/>
              <a:gd name="connsiteX3" fmla="*/ 1964380 w 3649729"/>
              <a:gd name="connsiteY3" fmla="*/ 0 h 1163635"/>
              <a:gd name="connsiteX4" fmla="*/ 2651505 w 3649729"/>
              <a:gd name="connsiteY4" fmla="*/ 0 h 1163635"/>
              <a:gd name="connsiteX5" fmla="*/ 2947643 w 3649729"/>
              <a:gd name="connsiteY5" fmla="*/ 713280 h 1163635"/>
              <a:gd name="connsiteX6" fmla="*/ 2945497 w 3649729"/>
              <a:gd name="connsiteY6" fmla="*/ 776184 h 1163635"/>
              <a:gd name="connsiteX7" fmla="*/ 3015148 w 3649729"/>
              <a:gd name="connsiteY7" fmla="*/ 464598 h 1163635"/>
              <a:gd name="connsiteX8" fmla="*/ 2918383 w 3649729"/>
              <a:gd name="connsiteY8" fmla="*/ 101280 h 1163635"/>
              <a:gd name="connsiteX9" fmla="*/ 2848482 w 3649729"/>
              <a:gd name="connsiteY9" fmla="*/ 61 h 1163635"/>
              <a:gd name="connsiteX10" fmla="*/ 3396816 w 3649729"/>
              <a:gd name="connsiteY10" fmla="*/ 61 h 1163635"/>
              <a:gd name="connsiteX11" fmla="*/ 3649729 w 3649729"/>
              <a:gd name="connsiteY11" fmla="*/ 667309 h 1163635"/>
              <a:gd name="connsiteX12" fmla="*/ 3518705 w 3649729"/>
              <a:gd name="connsiteY12" fmla="*/ 1163635 h 1163635"/>
              <a:gd name="connsiteX13" fmla="*/ 3179035 w 3649729"/>
              <a:gd name="connsiteY13" fmla="*/ 1163635 h 1163635"/>
              <a:gd name="connsiteX14" fmla="*/ 3373027 w 3649729"/>
              <a:gd name="connsiteY14" fmla="*/ 667309 h 1163635"/>
              <a:gd name="connsiteX15" fmla="*/ 3280016 w 3649729"/>
              <a:gd name="connsiteY15" fmla="*/ 310241 h 1163635"/>
              <a:gd name="connsiteX16" fmla="*/ 3291850 w 3649729"/>
              <a:gd name="connsiteY16" fmla="*/ 464598 h 1163635"/>
              <a:gd name="connsiteX17" fmla="*/ 3009568 w 3649729"/>
              <a:gd name="connsiteY17" fmla="*/ 1163635 h 1163635"/>
              <a:gd name="connsiteX18" fmla="*/ 2516005 w 3649729"/>
              <a:gd name="connsiteY18" fmla="*/ 1163635 h 1163635"/>
              <a:gd name="connsiteX19" fmla="*/ 2670941 w 3649729"/>
              <a:gd name="connsiteY19" fmla="*/ 713280 h 1163635"/>
              <a:gd name="connsiteX20" fmla="*/ 2449727 w 3649729"/>
              <a:gd name="connsiteY20" fmla="*/ 188712 h 1163635"/>
              <a:gd name="connsiteX21" fmla="*/ 2530046 w 3649729"/>
              <a:gd name="connsiteY21" fmla="*/ 583071 h 1163635"/>
              <a:gd name="connsiteX22" fmla="*/ 2345558 w 3649729"/>
              <a:gd name="connsiteY22" fmla="*/ 1163635 h 1163635"/>
              <a:gd name="connsiteX23" fmla="*/ 1967813 w 3649729"/>
              <a:gd name="connsiteY23" fmla="*/ 1163635 h 1163635"/>
              <a:gd name="connsiteX24" fmla="*/ 2253283 w 3649729"/>
              <a:gd name="connsiteY24" fmla="*/ 583071 h 1163635"/>
              <a:gd name="connsiteX25" fmla="*/ 1964380 w 3649729"/>
              <a:gd name="connsiteY25" fmla="*/ 0 h 1163635"/>
              <a:gd name="connsiteX26" fmla="*/ 131024 w 3649729"/>
              <a:gd name="connsiteY26" fmla="*/ 0 h 1163635"/>
              <a:gd name="connsiteX27" fmla="*/ 470755 w 3649729"/>
              <a:gd name="connsiteY27" fmla="*/ 0 h 1163635"/>
              <a:gd name="connsiteX28" fmla="*/ 276763 w 3649729"/>
              <a:gd name="connsiteY28" fmla="*/ 496325 h 1163635"/>
              <a:gd name="connsiteX29" fmla="*/ 369774 w 3649729"/>
              <a:gd name="connsiteY29" fmla="*/ 853393 h 1163635"/>
              <a:gd name="connsiteX30" fmla="*/ 357940 w 3649729"/>
              <a:gd name="connsiteY30" fmla="*/ 699037 h 1163635"/>
              <a:gd name="connsiteX31" fmla="*/ 640222 w 3649729"/>
              <a:gd name="connsiteY31" fmla="*/ 0 h 1163635"/>
              <a:gd name="connsiteX32" fmla="*/ 1133785 w 3649729"/>
              <a:gd name="connsiteY32" fmla="*/ 0 h 1163635"/>
              <a:gd name="connsiteX33" fmla="*/ 978787 w 3649729"/>
              <a:gd name="connsiteY33" fmla="*/ 450416 h 1163635"/>
              <a:gd name="connsiteX34" fmla="*/ 1200002 w 3649729"/>
              <a:gd name="connsiteY34" fmla="*/ 974922 h 1163635"/>
              <a:gd name="connsiteX35" fmla="*/ 1119683 w 3649729"/>
              <a:gd name="connsiteY35" fmla="*/ 580564 h 1163635"/>
              <a:gd name="connsiteX36" fmla="*/ 1304171 w 3649729"/>
              <a:gd name="connsiteY36" fmla="*/ 0 h 1163635"/>
              <a:gd name="connsiteX37" fmla="*/ 1681916 w 3649729"/>
              <a:gd name="connsiteY37" fmla="*/ 0 h 1163635"/>
              <a:gd name="connsiteX38" fmla="*/ 1396446 w 3649729"/>
              <a:gd name="connsiteY38" fmla="*/ 580503 h 1163635"/>
              <a:gd name="connsiteX39" fmla="*/ 1685349 w 3649729"/>
              <a:gd name="connsiteY39" fmla="*/ 1163574 h 1163635"/>
              <a:gd name="connsiteX40" fmla="*/ 998223 w 3649729"/>
              <a:gd name="connsiteY40" fmla="*/ 1163574 h 1163635"/>
              <a:gd name="connsiteX41" fmla="*/ 702086 w 3649729"/>
              <a:gd name="connsiteY41" fmla="*/ 450354 h 1163635"/>
              <a:gd name="connsiteX42" fmla="*/ 704293 w 3649729"/>
              <a:gd name="connsiteY42" fmla="*/ 387450 h 1163635"/>
              <a:gd name="connsiteX43" fmla="*/ 634642 w 3649729"/>
              <a:gd name="connsiteY43" fmla="*/ 699037 h 1163635"/>
              <a:gd name="connsiteX44" fmla="*/ 801350 w 3649729"/>
              <a:gd name="connsiteY44" fmla="*/ 1163635 h 1163635"/>
              <a:gd name="connsiteX45" fmla="*/ 252913 w 3649729"/>
              <a:gd name="connsiteY45" fmla="*/ 1163635 h 1163635"/>
              <a:gd name="connsiteX46" fmla="*/ 0 w 3649729"/>
              <a:gd name="connsiteY46" fmla="*/ 496325 h 1163635"/>
              <a:gd name="connsiteX47" fmla="*/ 131024 w 3649729"/>
              <a:gd name="connsiteY47" fmla="*/ 0 h 1163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49729" h="1163635">
                <a:moveTo>
                  <a:pt x="2848440" y="0"/>
                </a:moveTo>
                <a:lnTo>
                  <a:pt x="2848482" y="61"/>
                </a:lnTo>
                <a:lnTo>
                  <a:pt x="2848379" y="61"/>
                </a:lnTo>
                <a:close/>
                <a:moveTo>
                  <a:pt x="1964380" y="0"/>
                </a:moveTo>
                <a:lnTo>
                  <a:pt x="2651505" y="0"/>
                </a:lnTo>
                <a:cubicBezTo>
                  <a:pt x="2834338" y="183027"/>
                  <a:pt x="2947643" y="435133"/>
                  <a:pt x="2947643" y="713280"/>
                </a:cubicBezTo>
                <a:cubicBezTo>
                  <a:pt x="2947643" y="734432"/>
                  <a:pt x="2946785" y="755339"/>
                  <a:pt x="2945497" y="776184"/>
                </a:cubicBezTo>
                <a:cubicBezTo>
                  <a:pt x="2990133" y="681492"/>
                  <a:pt x="3015148" y="575918"/>
                  <a:pt x="3015148" y="464598"/>
                </a:cubicBezTo>
                <a:cubicBezTo>
                  <a:pt x="3015148" y="332463"/>
                  <a:pt x="2979901" y="208477"/>
                  <a:pt x="2918383" y="101280"/>
                </a:cubicBezTo>
                <a:lnTo>
                  <a:pt x="2848482" y="61"/>
                </a:lnTo>
                <a:lnTo>
                  <a:pt x="3396816" y="61"/>
                </a:lnTo>
                <a:cubicBezTo>
                  <a:pt x="3554143" y="178259"/>
                  <a:pt x="3649729" y="411781"/>
                  <a:pt x="3649729" y="667309"/>
                </a:cubicBezTo>
                <a:cubicBezTo>
                  <a:pt x="3649729" y="847586"/>
                  <a:pt x="3601967" y="1016920"/>
                  <a:pt x="3518705" y="1163635"/>
                </a:cubicBezTo>
                <a:lnTo>
                  <a:pt x="3179035" y="1163635"/>
                </a:lnTo>
                <a:cubicBezTo>
                  <a:pt x="3299391" y="1032752"/>
                  <a:pt x="3373027" y="858467"/>
                  <a:pt x="3373027" y="667309"/>
                </a:cubicBezTo>
                <a:cubicBezTo>
                  <a:pt x="3373027" y="537772"/>
                  <a:pt x="3339183" y="416060"/>
                  <a:pt x="3280016" y="310241"/>
                </a:cubicBezTo>
                <a:cubicBezTo>
                  <a:pt x="3287742" y="360553"/>
                  <a:pt x="3291850" y="412086"/>
                  <a:pt x="3291850" y="464598"/>
                </a:cubicBezTo>
                <a:cubicBezTo>
                  <a:pt x="3291850" y="735654"/>
                  <a:pt x="3184308" y="981952"/>
                  <a:pt x="3009568" y="1163635"/>
                </a:cubicBezTo>
                <a:lnTo>
                  <a:pt x="2516005" y="1163635"/>
                </a:lnTo>
                <a:cubicBezTo>
                  <a:pt x="2613001" y="1039110"/>
                  <a:pt x="2670941" y="882858"/>
                  <a:pt x="2670941" y="713280"/>
                </a:cubicBezTo>
                <a:cubicBezTo>
                  <a:pt x="2670941" y="508001"/>
                  <a:pt x="2586147" y="322284"/>
                  <a:pt x="2449727" y="188712"/>
                </a:cubicBezTo>
                <a:cubicBezTo>
                  <a:pt x="2501413" y="309997"/>
                  <a:pt x="2530046" y="443263"/>
                  <a:pt x="2530046" y="583071"/>
                </a:cubicBezTo>
                <a:cubicBezTo>
                  <a:pt x="2530046" y="799048"/>
                  <a:pt x="2461683" y="999253"/>
                  <a:pt x="2345558" y="1163635"/>
                </a:cubicBezTo>
                <a:lnTo>
                  <a:pt x="1967813" y="1163635"/>
                </a:lnTo>
                <a:cubicBezTo>
                  <a:pt x="2141327" y="1028901"/>
                  <a:pt x="2253283" y="820382"/>
                  <a:pt x="2253283" y="583071"/>
                </a:cubicBezTo>
                <a:cubicBezTo>
                  <a:pt x="2253283" y="345759"/>
                  <a:pt x="2139855" y="134611"/>
                  <a:pt x="1964380" y="0"/>
                </a:cubicBezTo>
                <a:close/>
                <a:moveTo>
                  <a:pt x="131024" y="0"/>
                </a:moveTo>
                <a:lnTo>
                  <a:pt x="470755" y="0"/>
                </a:lnTo>
                <a:cubicBezTo>
                  <a:pt x="350399" y="130943"/>
                  <a:pt x="276763" y="305168"/>
                  <a:pt x="276763" y="496325"/>
                </a:cubicBezTo>
                <a:cubicBezTo>
                  <a:pt x="276763" y="625862"/>
                  <a:pt x="310607" y="747575"/>
                  <a:pt x="369774" y="853393"/>
                </a:cubicBezTo>
                <a:cubicBezTo>
                  <a:pt x="362048" y="803082"/>
                  <a:pt x="357940" y="751548"/>
                  <a:pt x="357940" y="699037"/>
                </a:cubicBezTo>
                <a:cubicBezTo>
                  <a:pt x="357940" y="427980"/>
                  <a:pt x="465482" y="181682"/>
                  <a:pt x="640222" y="0"/>
                </a:cubicBezTo>
                <a:lnTo>
                  <a:pt x="1133785" y="0"/>
                </a:lnTo>
                <a:cubicBezTo>
                  <a:pt x="1036727" y="124524"/>
                  <a:pt x="978849" y="280837"/>
                  <a:pt x="978787" y="450416"/>
                </a:cubicBezTo>
                <a:cubicBezTo>
                  <a:pt x="978787" y="655633"/>
                  <a:pt x="1063644" y="841350"/>
                  <a:pt x="1200002" y="974922"/>
                </a:cubicBezTo>
                <a:cubicBezTo>
                  <a:pt x="1148316" y="853638"/>
                  <a:pt x="1119683" y="720371"/>
                  <a:pt x="1119683" y="580564"/>
                </a:cubicBezTo>
                <a:cubicBezTo>
                  <a:pt x="1119683" y="364648"/>
                  <a:pt x="1188046" y="164443"/>
                  <a:pt x="1304171" y="0"/>
                </a:cubicBezTo>
                <a:lnTo>
                  <a:pt x="1681916" y="0"/>
                </a:lnTo>
                <a:cubicBezTo>
                  <a:pt x="1508402" y="134733"/>
                  <a:pt x="1396446" y="343191"/>
                  <a:pt x="1396446" y="580503"/>
                </a:cubicBezTo>
                <a:cubicBezTo>
                  <a:pt x="1396446" y="817815"/>
                  <a:pt x="1509873" y="1028962"/>
                  <a:pt x="1685349" y="1163574"/>
                </a:cubicBezTo>
                <a:lnTo>
                  <a:pt x="998223" y="1163574"/>
                </a:lnTo>
                <a:cubicBezTo>
                  <a:pt x="815391" y="980546"/>
                  <a:pt x="702086" y="728441"/>
                  <a:pt x="702086" y="450354"/>
                </a:cubicBezTo>
                <a:cubicBezTo>
                  <a:pt x="702086" y="429203"/>
                  <a:pt x="703005" y="408296"/>
                  <a:pt x="704293" y="387450"/>
                </a:cubicBezTo>
                <a:cubicBezTo>
                  <a:pt x="659658" y="482143"/>
                  <a:pt x="634642" y="587716"/>
                  <a:pt x="634642" y="699037"/>
                </a:cubicBezTo>
                <a:cubicBezTo>
                  <a:pt x="634642" y="875217"/>
                  <a:pt x="697303" y="1036909"/>
                  <a:pt x="801350" y="1163635"/>
                </a:cubicBezTo>
                <a:lnTo>
                  <a:pt x="252913" y="1163635"/>
                </a:lnTo>
                <a:cubicBezTo>
                  <a:pt x="95586" y="985437"/>
                  <a:pt x="0" y="751854"/>
                  <a:pt x="0" y="496325"/>
                </a:cubicBezTo>
                <a:cubicBezTo>
                  <a:pt x="0" y="316049"/>
                  <a:pt x="47762" y="146715"/>
                  <a:pt x="131024" y="0"/>
                </a:cubicBezTo>
                <a:close/>
              </a:path>
            </a:pathLst>
          </a:custGeom>
          <a:solidFill>
            <a:schemeClr val="tx2"/>
          </a:solidFill>
          <a:ln w="611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0662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Tekst_FotoLinks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hoek 19">
            <a:extLst>
              <a:ext uri="{FF2B5EF4-FFF2-40B4-BE49-F238E27FC236}">
                <a16:creationId xmlns:a16="http://schemas.microsoft.com/office/drawing/2014/main" id="{27185C08-8EDD-1F49-DEE6-1C8D4953A9C0}"/>
              </a:ext>
            </a:extLst>
          </p:cNvPr>
          <p:cNvSpPr/>
          <p:nvPr userDrawn="1"/>
        </p:nvSpPr>
        <p:spPr>
          <a:xfrm>
            <a:off x="208924" y="5870575"/>
            <a:ext cx="1270002" cy="1193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298FC74-BD7A-303C-9E36-B00C1E74A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107" y="667440"/>
            <a:ext cx="4392503" cy="56252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9A1E6C92-12C0-E91F-DD73-B3723372DC5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19514" y="1765300"/>
            <a:ext cx="4392502" cy="41052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3" name="Tijdelijke aanduiding voor voettekst 12">
            <a:extLst>
              <a:ext uri="{FF2B5EF4-FFF2-40B4-BE49-F238E27FC236}">
                <a16:creationId xmlns:a16="http://schemas.microsoft.com/office/drawing/2014/main" id="{DAF91228-5BD3-412A-CB27-AA913AC31AC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90791" y="6172199"/>
            <a:ext cx="4721684" cy="315001"/>
          </a:xfrm>
        </p:spPr>
        <p:txBody>
          <a:bodyPr/>
          <a:lstStyle>
            <a:lvl1pPr algn="r">
              <a:defRPr/>
            </a:lvl1pPr>
          </a:lstStyle>
          <a:p>
            <a:r>
              <a:rPr lang="nl-NL"/>
              <a:t>Titel van de presentatie</a:t>
            </a:r>
            <a:endParaRPr lang="nl-NL" dirty="0"/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8FF1B5D9-A08C-C162-E7F0-E8EDE220798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912474" y="6172198"/>
            <a:ext cx="866775" cy="315001"/>
          </a:xfrm>
        </p:spPr>
        <p:txBody>
          <a:bodyPr lIns="208800" rIns="0"/>
          <a:lstStyle>
            <a:lvl1pPr algn="l">
              <a:defRPr/>
            </a:lvl1pPr>
          </a:lstStyle>
          <a:p>
            <a:fld id="{AAB3A489-4C2E-6A49-AF69-CE6527E23490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D833AD1D-59C2-1AEF-E46B-E1A5C2E83B6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-2" y="-3"/>
            <a:ext cx="5993498" cy="6858000"/>
          </a:xfrm>
          <a:custGeom>
            <a:avLst/>
            <a:gdLst>
              <a:gd name="connsiteX0" fmla="*/ 874144 w 5993498"/>
              <a:gd name="connsiteY0" fmla="*/ 6172201 h 6858000"/>
              <a:gd name="connsiteX1" fmla="*/ 942002 w 5993498"/>
              <a:gd name="connsiteY1" fmla="*/ 6309153 h 6858000"/>
              <a:gd name="connsiteX2" fmla="*/ 874950 w 5993498"/>
              <a:gd name="connsiteY2" fmla="*/ 6445516 h 6858000"/>
              <a:gd name="connsiteX3" fmla="*/ 963675 w 5993498"/>
              <a:gd name="connsiteY3" fmla="*/ 6445516 h 6858000"/>
              <a:gd name="connsiteX4" fmla="*/ 1007008 w 5993498"/>
              <a:gd name="connsiteY4" fmla="*/ 6309153 h 6858000"/>
              <a:gd name="connsiteX5" fmla="*/ 988142 w 5993498"/>
              <a:gd name="connsiteY5" fmla="*/ 6216526 h 6858000"/>
              <a:gd name="connsiteX6" fmla="*/ 1040101 w 5993498"/>
              <a:gd name="connsiteY6" fmla="*/ 6339737 h 6858000"/>
              <a:gd name="connsiteX7" fmla="*/ 1003710 w 5993498"/>
              <a:gd name="connsiteY7" fmla="*/ 6445516 h 6858000"/>
              <a:gd name="connsiteX8" fmla="*/ 1119638 w 5993498"/>
              <a:gd name="connsiteY8" fmla="*/ 6445516 h 6858000"/>
              <a:gd name="connsiteX9" fmla="*/ 1185940 w 5993498"/>
              <a:gd name="connsiteY9" fmla="*/ 6281326 h 6858000"/>
              <a:gd name="connsiteX10" fmla="*/ 1183161 w 5993498"/>
              <a:gd name="connsiteY10" fmla="*/ 6245071 h 6858000"/>
              <a:gd name="connsiteX11" fmla="*/ 1205007 w 5993498"/>
              <a:gd name="connsiteY11" fmla="*/ 6328939 h 6858000"/>
              <a:gd name="connsiteX12" fmla="*/ 1159442 w 5993498"/>
              <a:gd name="connsiteY12" fmla="*/ 6445516 h 6858000"/>
              <a:gd name="connsiteX13" fmla="*/ 1239224 w 5993498"/>
              <a:gd name="connsiteY13" fmla="*/ 6445516 h 6858000"/>
              <a:gd name="connsiteX14" fmla="*/ 1269999 w 5993498"/>
              <a:gd name="connsiteY14" fmla="*/ 6328939 h 6858000"/>
              <a:gd name="connsiteX15" fmla="*/ 1210595 w 5993498"/>
              <a:gd name="connsiteY15" fmla="*/ 6172216 h 6858000"/>
              <a:gd name="connsiteX16" fmla="*/ 1081802 w 5993498"/>
              <a:gd name="connsiteY16" fmla="*/ 6172216 h 6858000"/>
              <a:gd name="connsiteX17" fmla="*/ 1081792 w 5993498"/>
              <a:gd name="connsiteY17" fmla="*/ 6172201 h 6858000"/>
              <a:gd name="connsiteX18" fmla="*/ 1081778 w 5993498"/>
              <a:gd name="connsiteY18" fmla="*/ 6172216 h 6858000"/>
              <a:gd name="connsiteX19" fmla="*/ 1081802 w 5993498"/>
              <a:gd name="connsiteY19" fmla="*/ 6172216 h 6858000"/>
              <a:gd name="connsiteX20" fmla="*/ 1098220 w 5993498"/>
              <a:gd name="connsiteY20" fmla="*/ 6195990 h 6858000"/>
              <a:gd name="connsiteX21" fmla="*/ 1120949 w 5993498"/>
              <a:gd name="connsiteY21" fmla="*/ 6281326 h 6858000"/>
              <a:gd name="connsiteX22" fmla="*/ 1104589 w 5993498"/>
              <a:gd name="connsiteY22" fmla="*/ 6354512 h 6858000"/>
              <a:gd name="connsiteX23" fmla="*/ 1105093 w 5993498"/>
              <a:gd name="connsiteY23" fmla="*/ 6339737 h 6858000"/>
              <a:gd name="connsiteX24" fmla="*/ 1035536 w 5993498"/>
              <a:gd name="connsiteY24" fmla="*/ 6172201 h 6858000"/>
              <a:gd name="connsiteX25" fmla="*/ 443525 w 5993498"/>
              <a:gd name="connsiteY25" fmla="*/ 6172201 h 6858000"/>
              <a:gd name="connsiteX26" fmla="*/ 412750 w 5993498"/>
              <a:gd name="connsiteY26" fmla="*/ 6288778 h 6858000"/>
              <a:gd name="connsiteX27" fmla="*/ 472154 w 5993498"/>
              <a:gd name="connsiteY27" fmla="*/ 6445516 h 6858000"/>
              <a:gd name="connsiteX28" fmla="*/ 600971 w 5993498"/>
              <a:gd name="connsiteY28" fmla="*/ 6445516 h 6858000"/>
              <a:gd name="connsiteX29" fmla="*/ 561815 w 5993498"/>
              <a:gd name="connsiteY29" fmla="*/ 6336391 h 6858000"/>
              <a:gd name="connsiteX30" fmla="*/ 578175 w 5993498"/>
              <a:gd name="connsiteY30" fmla="*/ 6263206 h 6858000"/>
              <a:gd name="connsiteX31" fmla="*/ 577656 w 5993498"/>
              <a:gd name="connsiteY31" fmla="*/ 6277981 h 6858000"/>
              <a:gd name="connsiteX32" fmla="*/ 647213 w 5993498"/>
              <a:gd name="connsiteY32" fmla="*/ 6445502 h 6858000"/>
              <a:gd name="connsiteX33" fmla="*/ 808605 w 5993498"/>
              <a:gd name="connsiteY33" fmla="*/ 6445502 h 6858000"/>
              <a:gd name="connsiteX34" fmla="*/ 740748 w 5993498"/>
              <a:gd name="connsiteY34" fmla="*/ 6308550 h 6858000"/>
              <a:gd name="connsiteX35" fmla="*/ 807799 w 5993498"/>
              <a:gd name="connsiteY35" fmla="*/ 6172201 h 6858000"/>
              <a:gd name="connsiteX36" fmla="*/ 719074 w 5993498"/>
              <a:gd name="connsiteY36" fmla="*/ 6172201 h 6858000"/>
              <a:gd name="connsiteX37" fmla="*/ 675742 w 5993498"/>
              <a:gd name="connsiteY37" fmla="*/ 6308564 h 6858000"/>
              <a:gd name="connsiteX38" fmla="*/ 694607 w 5993498"/>
              <a:gd name="connsiteY38" fmla="*/ 6401191 h 6858000"/>
              <a:gd name="connsiteX39" fmla="*/ 642648 w 5993498"/>
              <a:gd name="connsiteY39" fmla="*/ 6277995 h 6858000"/>
              <a:gd name="connsiteX40" fmla="*/ 679054 w 5993498"/>
              <a:gd name="connsiteY40" fmla="*/ 6172201 h 6858000"/>
              <a:gd name="connsiteX41" fmla="*/ 563126 w 5993498"/>
              <a:gd name="connsiteY41" fmla="*/ 6172201 h 6858000"/>
              <a:gd name="connsiteX42" fmla="*/ 496823 w 5993498"/>
              <a:gd name="connsiteY42" fmla="*/ 6336391 h 6858000"/>
              <a:gd name="connsiteX43" fmla="*/ 499603 w 5993498"/>
              <a:gd name="connsiteY43" fmla="*/ 6372646 h 6858000"/>
              <a:gd name="connsiteX44" fmla="*/ 477756 w 5993498"/>
              <a:gd name="connsiteY44" fmla="*/ 6288778 h 6858000"/>
              <a:gd name="connsiteX45" fmla="*/ 523321 w 5993498"/>
              <a:gd name="connsiteY45" fmla="*/ 6172201 h 6858000"/>
              <a:gd name="connsiteX46" fmla="*/ 0 w 5993498"/>
              <a:gd name="connsiteY46" fmla="*/ 0 h 6858000"/>
              <a:gd name="connsiteX47" fmla="*/ 1596479 w 5993498"/>
              <a:gd name="connsiteY47" fmla="*/ 0 h 6858000"/>
              <a:gd name="connsiteX48" fmla="*/ 2135073 w 5993498"/>
              <a:gd name="connsiteY48" fmla="*/ 2030044 h 6858000"/>
              <a:gd name="connsiteX49" fmla="*/ 2135073 w 5993498"/>
              <a:gd name="connsiteY49" fmla="*/ 0 h 6858000"/>
              <a:gd name="connsiteX50" fmla="*/ 5278476 w 5993498"/>
              <a:gd name="connsiteY50" fmla="*/ 0 h 6858000"/>
              <a:gd name="connsiteX51" fmla="*/ 5993498 w 5993498"/>
              <a:gd name="connsiteY51" fmla="*/ 3429000 h 6858000"/>
              <a:gd name="connsiteX52" fmla="*/ 5278476 w 5993498"/>
              <a:gd name="connsiteY52" fmla="*/ 6858000 h 6858000"/>
              <a:gd name="connsiteX53" fmla="*/ 2135073 w 5993498"/>
              <a:gd name="connsiteY53" fmla="*/ 6858000 h 6858000"/>
              <a:gd name="connsiteX54" fmla="*/ 2135073 w 5993498"/>
              <a:gd name="connsiteY54" fmla="*/ 4827931 h 6858000"/>
              <a:gd name="connsiteX55" fmla="*/ 1596479 w 5993498"/>
              <a:gd name="connsiteY55" fmla="*/ 6858000 h 6858000"/>
              <a:gd name="connsiteX56" fmla="*/ 0 w 5993498"/>
              <a:gd name="connsiteY5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993498" h="6858000">
                <a:moveTo>
                  <a:pt x="874144" y="6172201"/>
                </a:moveTo>
                <a:cubicBezTo>
                  <a:pt x="915360" y="6203819"/>
                  <a:pt x="942002" y="6253413"/>
                  <a:pt x="942002" y="6309153"/>
                </a:cubicBezTo>
                <a:cubicBezTo>
                  <a:pt x="942002" y="6364893"/>
                  <a:pt x="915705" y="6413870"/>
                  <a:pt x="874950" y="6445516"/>
                </a:cubicBezTo>
                <a:lnTo>
                  <a:pt x="963675" y="6445516"/>
                </a:lnTo>
                <a:cubicBezTo>
                  <a:pt x="990951" y="6406906"/>
                  <a:pt x="1007008" y="6359882"/>
                  <a:pt x="1007008" y="6309153"/>
                </a:cubicBezTo>
                <a:cubicBezTo>
                  <a:pt x="1007008" y="6276315"/>
                  <a:pt x="1000282" y="6245013"/>
                  <a:pt x="988142" y="6216526"/>
                </a:cubicBezTo>
                <a:cubicBezTo>
                  <a:pt x="1020185" y="6247899"/>
                  <a:pt x="1040101" y="6291521"/>
                  <a:pt x="1040101" y="6339737"/>
                </a:cubicBezTo>
                <a:cubicBezTo>
                  <a:pt x="1040101" y="6379567"/>
                  <a:pt x="1026492" y="6416268"/>
                  <a:pt x="1003710" y="6445516"/>
                </a:cubicBezTo>
                <a:lnTo>
                  <a:pt x="1119638" y="6445516"/>
                </a:lnTo>
                <a:cubicBezTo>
                  <a:pt x="1160681" y="6402842"/>
                  <a:pt x="1185940" y="6344992"/>
                  <a:pt x="1185940" y="6281326"/>
                </a:cubicBezTo>
                <a:cubicBezTo>
                  <a:pt x="1185940" y="6268992"/>
                  <a:pt x="1184976" y="6256888"/>
                  <a:pt x="1183161" y="6245071"/>
                </a:cubicBezTo>
                <a:cubicBezTo>
                  <a:pt x="1197058" y="6269926"/>
                  <a:pt x="1205007" y="6298513"/>
                  <a:pt x="1205007" y="6328939"/>
                </a:cubicBezTo>
                <a:cubicBezTo>
                  <a:pt x="1205007" y="6373838"/>
                  <a:pt x="1187712" y="6414774"/>
                  <a:pt x="1159442" y="6445516"/>
                </a:cubicBezTo>
                <a:lnTo>
                  <a:pt x="1239224" y="6445516"/>
                </a:lnTo>
                <a:cubicBezTo>
                  <a:pt x="1258781" y="6411056"/>
                  <a:pt x="1269999" y="6371283"/>
                  <a:pt x="1269999" y="6328939"/>
                </a:cubicBezTo>
                <a:cubicBezTo>
                  <a:pt x="1269999" y="6268921"/>
                  <a:pt x="1247548" y="6214071"/>
                  <a:pt x="1210595" y="6172216"/>
                </a:cubicBezTo>
                <a:lnTo>
                  <a:pt x="1081802" y="6172216"/>
                </a:lnTo>
                <a:lnTo>
                  <a:pt x="1081792" y="6172201"/>
                </a:lnTo>
                <a:lnTo>
                  <a:pt x="1081778" y="6172216"/>
                </a:lnTo>
                <a:lnTo>
                  <a:pt x="1081802" y="6172216"/>
                </a:lnTo>
                <a:lnTo>
                  <a:pt x="1098220" y="6195990"/>
                </a:lnTo>
                <a:cubicBezTo>
                  <a:pt x="1112670" y="6221168"/>
                  <a:pt x="1120949" y="6250290"/>
                  <a:pt x="1120949" y="6281326"/>
                </a:cubicBezTo>
                <a:cubicBezTo>
                  <a:pt x="1120949" y="6307473"/>
                  <a:pt x="1115073" y="6332270"/>
                  <a:pt x="1104589" y="6354512"/>
                </a:cubicBezTo>
                <a:cubicBezTo>
                  <a:pt x="1104891" y="6349616"/>
                  <a:pt x="1105093" y="6344705"/>
                  <a:pt x="1105093" y="6339737"/>
                </a:cubicBezTo>
                <a:cubicBezTo>
                  <a:pt x="1105093" y="6274405"/>
                  <a:pt x="1078480" y="6215191"/>
                  <a:pt x="1035536" y="6172201"/>
                </a:cubicBezTo>
                <a:close/>
                <a:moveTo>
                  <a:pt x="443525" y="6172201"/>
                </a:moveTo>
                <a:cubicBezTo>
                  <a:pt x="423968" y="6206662"/>
                  <a:pt x="412750" y="6246435"/>
                  <a:pt x="412750" y="6288778"/>
                </a:cubicBezTo>
                <a:cubicBezTo>
                  <a:pt x="412750" y="6348797"/>
                  <a:pt x="435201" y="6403661"/>
                  <a:pt x="472154" y="6445516"/>
                </a:cubicBezTo>
                <a:lnTo>
                  <a:pt x="600971" y="6445516"/>
                </a:lnTo>
                <a:cubicBezTo>
                  <a:pt x="576533" y="6415751"/>
                  <a:pt x="561815" y="6377773"/>
                  <a:pt x="561815" y="6336391"/>
                </a:cubicBezTo>
                <a:cubicBezTo>
                  <a:pt x="561815" y="6310244"/>
                  <a:pt x="567691" y="6285447"/>
                  <a:pt x="578175" y="6263206"/>
                </a:cubicBezTo>
                <a:cubicBezTo>
                  <a:pt x="577872" y="6268102"/>
                  <a:pt x="577656" y="6273013"/>
                  <a:pt x="577656" y="6277981"/>
                </a:cubicBezTo>
                <a:cubicBezTo>
                  <a:pt x="577656" y="6343298"/>
                  <a:pt x="604269" y="6402512"/>
                  <a:pt x="647213" y="6445502"/>
                </a:cubicBezTo>
                <a:lnTo>
                  <a:pt x="808605" y="6445502"/>
                </a:lnTo>
                <a:cubicBezTo>
                  <a:pt x="767389" y="6413884"/>
                  <a:pt x="740748" y="6364290"/>
                  <a:pt x="740748" y="6308550"/>
                </a:cubicBezTo>
                <a:cubicBezTo>
                  <a:pt x="740748" y="6252810"/>
                  <a:pt x="767044" y="6203847"/>
                  <a:pt x="807799" y="6172201"/>
                </a:cubicBezTo>
                <a:lnTo>
                  <a:pt x="719074" y="6172201"/>
                </a:lnTo>
                <a:cubicBezTo>
                  <a:pt x="691799" y="6210826"/>
                  <a:pt x="675742" y="6257850"/>
                  <a:pt x="675742" y="6308564"/>
                </a:cubicBezTo>
                <a:cubicBezTo>
                  <a:pt x="675742" y="6341402"/>
                  <a:pt x="682467" y="6372704"/>
                  <a:pt x="694607" y="6401191"/>
                </a:cubicBezTo>
                <a:cubicBezTo>
                  <a:pt x="662579" y="6369818"/>
                  <a:pt x="642648" y="6326197"/>
                  <a:pt x="642648" y="6277995"/>
                </a:cubicBezTo>
                <a:cubicBezTo>
                  <a:pt x="642662" y="6238164"/>
                  <a:pt x="656257" y="6201449"/>
                  <a:pt x="679054" y="6172201"/>
                </a:cubicBezTo>
                <a:lnTo>
                  <a:pt x="563126" y="6172201"/>
                </a:lnTo>
                <a:cubicBezTo>
                  <a:pt x="522083" y="6214875"/>
                  <a:pt x="496823" y="6272725"/>
                  <a:pt x="496823" y="6336391"/>
                </a:cubicBezTo>
                <a:cubicBezTo>
                  <a:pt x="496823" y="6348725"/>
                  <a:pt x="497788" y="6360829"/>
                  <a:pt x="499603" y="6372646"/>
                </a:cubicBezTo>
                <a:cubicBezTo>
                  <a:pt x="485706" y="6347792"/>
                  <a:pt x="477756" y="6319204"/>
                  <a:pt x="477756" y="6288778"/>
                </a:cubicBezTo>
                <a:cubicBezTo>
                  <a:pt x="477756" y="6243879"/>
                  <a:pt x="495052" y="6202957"/>
                  <a:pt x="523321" y="6172201"/>
                </a:cubicBezTo>
                <a:close/>
                <a:moveTo>
                  <a:pt x="0" y="0"/>
                </a:moveTo>
                <a:lnTo>
                  <a:pt x="1596479" y="0"/>
                </a:lnTo>
                <a:cubicBezTo>
                  <a:pt x="1850568" y="650875"/>
                  <a:pt x="2031581" y="1330922"/>
                  <a:pt x="2135073" y="2030044"/>
                </a:cubicBezTo>
                <a:lnTo>
                  <a:pt x="2135073" y="0"/>
                </a:lnTo>
                <a:lnTo>
                  <a:pt x="5278476" y="0"/>
                </a:lnTo>
                <a:cubicBezTo>
                  <a:pt x="5738317" y="1049757"/>
                  <a:pt x="5993498" y="2209571"/>
                  <a:pt x="5993498" y="3429000"/>
                </a:cubicBezTo>
                <a:cubicBezTo>
                  <a:pt x="5993498" y="4648429"/>
                  <a:pt x="5738317" y="5808244"/>
                  <a:pt x="5278476" y="6858000"/>
                </a:cubicBezTo>
                <a:lnTo>
                  <a:pt x="2135073" y="6858000"/>
                </a:lnTo>
                <a:lnTo>
                  <a:pt x="2135073" y="4827931"/>
                </a:lnTo>
                <a:cubicBezTo>
                  <a:pt x="2031581" y="5527066"/>
                  <a:pt x="1850555" y="6207125"/>
                  <a:pt x="1596479" y="6858000"/>
                </a:cubicBez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2807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Tekst_FotoLinks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Vrije vorm 181">
            <a:extLst>
              <a:ext uri="{FF2B5EF4-FFF2-40B4-BE49-F238E27FC236}">
                <a16:creationId xmlns:a16="http://schemas.microsoft.com/office/drawing/2014/main" id="{DDA6B8E6-26DD-22B7-14AA-BFEEA43E2D30}"/>
              </a:ext>
            </a:extLst>
          </p:cNvPr>
          <p:cNvSpPr/>
          <p:nvPr/>
        </p:nvSpPr>
        <p:spPr>
          <a:xfrm>
            <a:off x="-1" y="-1"/>
            <a:ext cx="12192001" cy="6857988"/>
          </a:xfrm>
          <a:custGeom>
            <a:avLst/>
            <a:gdLst>
              <a:gd name="connsiteX0" fmla="*/ 1 w 12192001"/>
              <a:gd name="connsiteY0" fmla="*/ 2398230 h 6857988"/>
              <a:gd name="connsiteX1" fmla="*/ 1 w 12192001"/>
              <a:gd name="connsiteY1" fmla="*/ 2601570 h 6857988"/>
              <a:gd name="connsiteX2" fmla="*/ 0 w 12192001"/>
              <a:gd name="connsiteY2" fmla="*/ 2601570 h 6857988"/>
              <a:gd name="connsiteX3" fmla="*/ 0 w 12192001"/>
              <a:gd name="connsiteY3" fmla="*/ 2398230 h 6857988"/>
              <a:gd name="connsiteX4" fmla="*/ 1826946 w 12192001"/>
              <a:gd name="connsiteY4" fmla="*/ 0 h 6857988"/>
              <a:gd name="connsiteX5" fmla="*/ 12192001 w 12192001"/>
              <a:gd name="connsiteY5" fmla="*/ 0 h 6857988"/>
              <a:gd name="connsiteX6" fmla="*/ 12192001 w 12192001"/>
              <a:gd name="connsiteY6" fmla="*/ 6857988 h 6857988"/>
              <a:gd name="connsiteX7" fmla="*/ 2340749 w 12192001"/>
              <a:gd name="connsiteY7" fmla="*/ 6857988 h 6857988"/>
              <a:gd name="connsiteX8" fmla="*/ 2340749 w 12192001"/>
              <a:gd name="connsiteY8" fmla="*/ 5872150 h 6857988"/>
              <a:gd name="connsiteX9" fmla="*/ 2340749 w 12192001"/>
              <a:gd name="connsiteY9" fmla="*/ 5254599 h 6857988"/>
              <a:gd name="connsiteX10" fmla="*/ 4061929 w 12192001"/>
              <a:gd name="connsiteY10" fmla="*/ 3531870 h 6857988"/>
              <a:gd name="connsiteX11" fmla="*/ 4064330 w 12192001"/>
              <a:gd name="connsiteY11" fmla="*/ 3531895 h 6857988"/>
              <a:gd name="connsiteX12" fmla="*/ 4064330 w 12192001"/>
              <a:gd name="connsiteY12" fmla="*/ 3328695 h 6857988"/>
              <a:gd name="connsiteX13" fmla="*/ 4061929 w 12192001"/>
              <a:gd name="connsiteY13" fmla="*/ 3328670 h 6857988"/>
              <a:gd name="connsiteX14" fmla="*/ 2137549 w 12192001"/>
              <a:gd name="connsiteY14" fmla="*/ 5254599 h 6857988"/>
              <a:gd name="connsiteX15" fmla="*/ 2137549 w 12192001"/>
              <a:gd name="connsiteY15" fmla="*/ 5872290 h 6857988"/>
              <a:gd name="connsiteX16" fmla="*/ 2137549 w 12192001"/>
              <a:gd name="connsiteY16" fmla="*/ 6857988 h 6857988"/>
              <a:gd name="connsiteX17" fmla="*/ 1 w 12192001"/>
              <a:gd name="connsiteY17" fmla="*/ 6857988 h 6857988"/>
              <a:gd name="connsiteX18" fmla="*/ 1 w 12192001"/>
              <a:gd name="connsiteY18" fmla="*/ 2601570 h 6857988"/>
              <a:gd name="connsiteX19" fmla="*/ 209407 w 12192001"/>
              <a:gd name="connsiteY19" fmla="*/ 2584106 h 6857988"/>
              <a:gd name="connsiteX20" fmla="*/ 411747 w 12192001"/>
              <a:gd name="connsiteY20" fmla="*/ 2544267 h 6857988"/>
              <a:gd name="connsiteX21" fmla="*/ 1826946 w 12192001"/>
              <a:gd name="connsiteY21" fmla="*/ 722871 h 6857988"/>
              <a:gd name="connsiteX22" fmla="*/ 1826946 w 12192001"/>
              <a:gd name="connsiteY22" fmla="*/ 457771 h 6857988"/>
              <a:gd name="connsiteX23" fmla="*/ 1 w 12192001"/>
              <a:gd name="connsiteY23" fmla="*/ 0 h 6857988"/>
              <a:gd name="connsiteX24" fmla="*/ 1623746 w 12192001"/>
              <a:gd name="connsiteY24" fmla="*/ 0 h 6857988"/>
              <a:gd name="connsiteX25" fmla="*/ 1623746 w 12192001"/>
              <a:gd name="connsiteY25" fmla="*/ 517322 h 6857988"/>
              <a:gd name="connsiteX26" fmla="*/ 1623746 w 12192001"/>
              <a:gd name="connsiteY26" fmla="*/ 722871 h 6857988"/>
              <a:gd name="connsiteX27" fmla="*/ 411747 w 12192001"/>
              <a:gd name="connsiteY27" fmla="*/ 2333689 h 6857988"/>
              <a:gd name="connsiteX28" fmla="*/ 411747 w 12192001"/>
              <a:gd name="connsiteY28" fmla="*/ 2333676 h 6857988"/>
              <a:gd name="connsiteX29" fmla="*/ 209993 w 12192001"/>
              <a:gd name="connsiteY29" fmla="*/ 2378526 h 6857988"/>
              <a:gd name="connsiteX30" fmla="*/ 1 w 12192001"/>
              <a:gd name="connsiteY30" fmla="*/ 2398230 h 6857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2001" h="6857988">
                <a:moveTo>
                  <a:pt x="1" y="2398230"/>
                </a:moveTo>
                <a:lnTo>
                  <a:pt x="1" y="2601570"/>
                </a:lnTo>
                <a:lnTo>
                  <a:pt x="0" y="2601570"/>
                </a:lnTo>
                <a:lnTo>
                  <a:pt x="0" y="2398230"/>
                </a:lnTo>
                <a:close/>
                <a:moveTo>
                  <a:pt x="1826946" y="0"/>
                </a:moveTo>
                <a:lnTo>
                  <a:pt x="12192001" y="0"/>
                </a:lnTo>
                <a:lnTo>
                  <a:pt x="12192001" y="6857988"/>
                </a:lnTo>
                <a:lnTo>
                  <a:pt x="2340749" y="6857988"/>
                </a:lnTo>
                <a:cubicBezTo>
                  <a:pt x="2340749" y="6857988"/>
                  <a:pt x="2340749" y="5872150"/>
                  <a:pt x="2340749" y="5872150"/>
                </a:cubicBezTo>
                <a:lnTo>
                  <a:pt x="2340749" y="5254599"/>
                </a:lnTo>
                <a:cubicBezTo>
                  <a:pt x="2340749" y="4304690"/>
                  <a:pt x="3112871" y="3531870"/>
                  <a:pt x="4061929" y="3531870"/>
                </a:cubicBezTo>
                <a:cubicBezTo>
                  <a:pt x="4062729" y="3531870"/>
                  <a:pt x="4063530" y="3531895"/>
                  <a:pt x="4064330" y="3531895"/>
                </a:cubicBezTo>
                <a:lnTo>
                  <a:pt x="4064330" y="3328695"/>
                </a:lnTo>
                <a:cubicBezTo>
                  <a:pt x="4063530" y="3328695"/>
                  <a:pt x="4062729" y="3328670"/>
                  <a:pt x="4061929" y="3328670"/>
                </a:cubicBezTo>
                <a:cubicBezTo>
                  <a:pt x="3000831" y="3328670"/>
                  <a:pt x="2137549" y="4192638"/>
                  <a:pt x="2137549" y="5254599"/>
                </a:cubicBezTo>
                <a:cubicBezTo>
                  <a:pt x="2137549" y="5254599"/>
                  <a:pt x="2137549" y="5872290"/>
                  <a:pt x="2137549" y="5872290"/>
                </a:cubicBezTo>
                <a:lnTo>
                  <a:pt x="2137549" y="6857988"/>
                </a:lnTo>
                <a:lnTo>
                  <a:pt x="1" y="6857988"/>
                </a:lnTo>
                <a:lnTo>
                  <a:pt x="1" y="2601570"/>
                </a:lnTo>
                <a:lnTo>
                  <a:pt x="209407" y="2584106"/>
                </a:lnTo>
                <a:cubicBezTo>
                  <a:pt x="278102" y="2574484"/>
                  <a:pt x="345618" y="2561133"/>
                  <a:pt x="411747" y="2544267"/>
                </a:cubicBezTo>
                <a:cubicBezTo>
                  <a:pt x="1224293" y="2337054"/>
                  <a:pt x="1826946" y="1599044"/>
                  <a:pt x="1826946" y="722871"/>
                </a:cubicBezTo>
                <a:cubicBezTo>
                  <a:pt x="1826946" y="722871"/>
                  <a:pt x="1826946" y="457771"/>
                  <a:pt x="1826946" y="457771"/>
                </a:cubicBezTo>
                <a:close/>
                <a:moveTo>
                  <a:pt x="1" y="0"/>
                </a:moveTo>
                <a:lnTo>
                  <a:pt x="1623746" y="0"/>
                </a:lnTo>
                <a:cubicBezTo>
                  <a:pt x="1623746" y="0"/>
                  <a:pt x="1623746" y="517322"/>
                  <a:pt x="1623746" y="517322"/>
                </a:cubicBezTo>
                <a:lnTo>
                  <a:pt x="1623746" y="722871"/>
                </a:lnTo>
                <a:cubicBezTo>
                  <a:pt x="1623746" y="1486154"/>
                  <a:pt x="1110920" y="2131860"/>
                  <a:pt x="411747" y="2333689"/>
                </a:cubicBezTo>
                <a:lnTo>
                  <a:pt x="411747" y="2333676"/>
                </a:lnTo>
                <a:cubicBezTo>
                  <a:pt x="346050" y="2352644"/>
                  <a:pt x="278708" y="2367680"/>
                  <a:pt x="209993" y="2378526"/>
                </a:cubicBezTo>
                <a:lnTo>
                  <a:pt x="1" y="239823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298FC74-BD7A-303C-9E36-B00C1E74A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7625" y="666000"/>
            <a:ext cx="5777986" cy="56252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9A1E6C92-12C0-E91F-DD73-B3723372DC5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127625" y="1765300"/>
            <a:ext cx="5784391" cy="4105275"/>
          </a:xfrm>
        </p:spPr>
        <p:txBody>
          <a:bodyPr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98" name="Tijdelijke aanduiding voor voettekst 97">
            <a:extLst>
              <a:ext uri="{FF2B5EF4-FFF2-40B4-BE49-F238E27FC236}">
                <a16:creationId xmlns:a16="http://schemas.microsoft.com/office/drawing/2014/main" id="{7168CD8F-5127-1046-C2D7-9C45F64DDF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90791" y="6172199"/>
            <a:ext cx="4721225" cy="315001"/>
          </a:xfrm>
        </p:spPr>
        <p:txBody>
          <a:bodyPr/>
          <a:lstStyle>
            <a:lvl1pPr algn="r">
              <a:defRPr/>
            </a:lvl1pPr>
          </a:lstStyle>
          <a:p>
            <a:r>
              <a:rPr lang="nl-NL"/>
              <a:t>Titel van de presentatie</a:t>
            </a:r>
            <a:endParaRPr lang="nl-NL" dirty="0"/>
          </a:p>
        </p:txBody>
      </p:sp>
      <p:sp>
        <p:nvSpPr>
          <p:cNvPr id="99" name="Tijdelijke aanduiding voor dianummer 98">
            <a:extLst>
              <a:ext uri="{FF2B5EF4-FFF2-40B4-BE49-F238E27FC236}">
                <a16:creationId xmlns:a16="http://schemas.microsoft.com/office/drawing/2014/main" id="{274A328A-402B-2E1D-189C-DC24E7DEC8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912475" y="6172198"/>
            <a:ext cx="857248" cy="315001"/>
          </a:xfrm>
        </p:spPr>
        <p:txBody>
          <a:bodyPr lIns="208800" rIns="0"/>
          <a:lstStyle>
            <a:lvl1pPr algn="l">
              <a:defRPr/>
            </a:lvl1pPr>
          </a:lstStyle>
          <a:p>
            <a:fld id="{AAB3A489-4C2E-6A49-AF69-CE6527E23490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0" name="Vrije vorm 99">
            <a:extLst>
              <a:ext uri="{FF2B5EF4-FFF2-40B4-BE49-F238E27FC236}">
                <a16:creationId xmlns:a16="http://schemas.microsoft.com/office/drawing/2014/main" id="{A2ACBD51-BAEF-0895-02B2-287B4B5CBDEF}"/>
              </a:ext>
            </a:extLst>
          </p:cNvPr>
          <p:cNvSpPr/>
          <p:nvPr userDrawn="1"/>
        </p:nvSpPr>
        <p:spPr>
          <a:xfrm>
            <a:off x="412750" y="6172200"/>
            <a:ext cx="857249" cy="273315"/>
          </a:xfrm>
          <a:custGeom>
            <a:avLst/>
            <a:gdLst>
              <a:gd name="connsiteX0" fmla="*/ 2848440 w 3649729"/>
              <a:gd name="connsiteY0" fmla="*/ 0 h 1163635"/>
              <a:gd name="connsiteX1" fmla="*/ 2848482 w 3649729"/>
              <a:gd name="connsiteY1" fmla="*/ 61 h 1163635"/>
              <a:gd name="connsiteX2" fmla="*/ 2848379 w 3649729"/>
              <a:gd name="connsiteY2" fmla="*/ 61 h 1163635"/>
              <a:gd name="connsiteX3" fmla="*/ 1964380 w 3649729"/>
              <a:gd name="connsiteY3" fmla="*/ 0 h 1163635"/>
              <a:gd name="connsiteX4" fmla="*/ 2651505 w 3649729"/>
              <a:gd name="connsiteY4" fmla="*/ 0 h 1163635"/>
              <a:gd name="connsiteX5" fmla="*/ 2947643 w 3649729"/>
              <a:gd name="connsiteY5" fmla="*/ 713280 h 1163635"/>
              <a:gd name="connsiteX6" fmla="*/ 2945497 w 3649729"/>
              <a:gd name="connsiteY6" fmla="*/ 776184 h 1163635"/>
              <a:gd name="connsiteX7" fmla="*/ 3015148 w 3649729"/>
              <a:gd name="connsiteY7" fmla="*/ 464598 h 1163635"/>
              <a:gd name="connsiteX8" fmla="*/ 2918383 w 3649729"/>
              <a:gd name="connsiteY8" fmla="*/ 101280 h 1163635"/>
              <a:gd name="connsiteX9" fmla="*/ 2848482 w 3649729"/>
              <a:gd name="connsiteY9" fmla="*/ 61 h 1163635"/>
              <a:gd name="connsiteX10" fmla="*/ 3396816 w 3649729"/>
              <a:gd name="connsiteY10" fmla="*/ 61 h 1163635"/>
              <a:gd name="connsiteX11" fmla="*/ 3649729 w 3649729"/>
              <a:gd name="connsiteY11" fmla="*/ 667309 h 1163635"/>
              <a:gd name="connsiteX12" fmla="*/ 3518705 w 3649729"/>
              <a:gd name="connsiteY12" fmla="*/ 1163635 h 1163635"/>
              <a:gd name="connsiteX13" fmla="*/ 3179035 w 3649729"/>
              <a:gd name="connsiteY13" fmla="*/ 1163635 h 1163635"/>
              <a:gd name="connsiteX14" fmla="*/ 3373027 w 3649729"/>
              <a:gd name="connsiteY14" fmla="*/ 667309 h 1163635"/>
              <a:gd name="connsiteX15" fmla="*/ 3280016 w 3649729"/>
              <a:gd name="connsiteY15" fmla="*/ 310241 h 1163635"/>
              <a:gd name="connsiteX16" fmla="*/ 3291850 w 3649729"/>
              <a:gd name="connsiteY16" fmla="*/ 464598 h 1163635"/>
              <a:gd name="connsiteX17" fmla="*/ 3009568 w 3649729"/>
              <a:gd name="connsiteY17" fmla="*/ 1163635 h 1163635"/>
              <a:gd name="connsiteX18" fmla="*/ 2516005 w 3649729"/>
              <a:gd name="connsiteY18" fmla="*/ 1163635 h 1163635"/>
              <a:gd name="connsiteX19" fmla="*/ 2670941 w 3649729"/>
              <a:gd name="connsiteY19" fmla="*/ 713280 h 1163635"/>
              <a:gd name="connsiteX20" fmla="*/ 2449727 w 3649729"/>
              <a:gd name="connsiteY20" fmla="*/ 188712 h 1163635"/>
              <a:gd name="connsiteX21" fmla="*/ 2530046 w 3649729"/>
              <a:gd name="connsiteY21" fmla="*/ 583071 h 1163635"/>
              <a:gd name="connsiteX22" fmla="*/ 2345558 w 3649729"/>
              <a:gd name="connsiteY22" fmla="*/ 1163635 h 1163635"/>
              <a:gd name="connsiteX23" fmla="*/ 1967813 w 3649729"/>
              <a:gd name="connsiteY23" fmla="*/ 1163635 h 1163635"/>
              <a:gd name="connsiteX24" fmla="*/ 2253283 w 3649729"/>
              <a:gd name="connsiteY24" fmla="*/ 583071 h 1163635"/>
              <a:gd name="connsiteX25" fmla="*/ 1964380 w 3649729"/>
              <a:gd name="connsiteY25" fmla="*/ 0 h 1163635"/>
              <a:gd name="connsiteX26" fmla="*/ 131024 w 3649729"/>
              <a:gd name="connsiteY26" fmla="*/ 0 h 1163635"/>
              <a:gd name="connsiteX27" fmla="*/ 470755 w 3649729"/>
              <a:gd name="connsiteY27" fmla="*/ 0 h 1163635"/>
              <a:gd name="connsiteX28" fmla="*/ 276763 w 3649729"/>
              <a:gd name="connsiteY28" fmla="*/ 496325 h 1163635"/>
              <a:gd name="connsiteX29" fmla="*/ 369774 w 3649729"/>
              <a:gd name="connsiteY29" fmla="*/ 853393 h 1163635"/>
              <a:gd name="connsiteX30" fmla="*/ 357940 w 3649729"/>
              <a:gd name="connsiteY30" fmla="*/ 699037 h 1163635"/>
              <a:gd name="connsiteX31" fmla="*/ 640222 w 3649729"/>
              <a:gd name="connsiteY31" fmla="*/ 0 h 1163635"/>
              <a:gd name="connsiteX32" fmla="*/ 1133785 w 3649729"/>
              <a:gd name="connsiteY32" fmla="*/ 0 h 1163635"/>
              <a:gd name="connsiteX33" fmla="*/ 978787 w 3649729"/>
              <a:gd name="connsiteY33" fmla="*/ 450416 h 1163635"/>
              <a:gd name="connsiteX34" fmla="*/ 1200002 w 3649729"/>
              <a:gd name="connsiteY34" fmla="*/ 974922 h 1163635"/>
              <a:gd name="connsiteX35" fmla="*/ 1119683 w 3649729"/>
              <a:gd name="connsiteY35" fmla="*/ 580564 h 1163635"/>
              <a:gd name="connsiteX36" fmla="*/ 1304171 w 3649729"/>
              <a:gd name="connsiteY36" fmla="*/ 0 h 1163635"/>
              <a:gd name="connsiteX37" fmla="*/ 1681916 w 3649729"/>
              <a:gd name="connsiteY37" fmla="*/ 0 h 1163635"/>
              <a:gd name="connsiteX38" fmla="*/ 1396446 w 3649729"/>
              <a:gd name="connsiteY38" fmla="*/ 580503 h 1163635"/>
              <a:gd name="connsiteX39" fmla="*/ 1685349 w 3649729"/>
              <a:gd name="connsiteY39" fmla="*/ 1163574 h 1163635"/>
              <a:gd name="connsiteX40" fmla="*/ 998223 w 3649729"/>
              <a:gd name="connsiteY40" fmla="*/ 1163574 h 1163635"/>
              <a:gd name="connsiteX41" fmla="*/ 702086 w 3649729"/>
              <a:gd name="connsiteY41" fmla="*/ 450354 h 1163635"/>
              <a:gd name="connsiteX42" fmla="*/ 704293 w 3649729"/>
              <a:gd name="connsiteY42" fmla="*/ 387450 h 1163635"/>
              <a:gd name="connsiteX43" fmla="*/ 634642 w 3649729"/>
              <a:gd name="connsiteY43" fmla="*/ 699037 h 1163635"/>
              <a:gd name="connsiteX44" fmla="*/ 801350 w 3649729"/>
              <a:gd name="connsiteY44" fmla="*/ 1163635 h 1163635"/>
              <a:gd name="connsiteX45" fmla="*/ 252913 w 3649729"/>
              <a:gd name="connsiteY45" fmla="*/ 1163635 h 1163635"/>
              <a:gd name="connsiteX46" fmla="*/ 0 w 3649729"/>
              <a:gd name="connsiteY46" fmla="*/ 496325 h 1163635"/>
              <a:gd name="connsiteX47" fmla="*/ 131024 w 3649729"/>
              <a:gd name="connsiteY47" fmla="*/ 0 h 1163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49729" h="1163635">
                <a:moveTo>
                  <a:pt x="2848440" y="0"/>
                </a:moveTo>
                <a:lnTo>
                  <a:pt x="2848482" y="61"/>
                </a:lnTo>
                <a:lnTo>
                  <a:pt x="2848379" y="61"/>
                </a:lnTo>
                <a:close/>
                <a:moveTo>
                  <a:pt x="1964380" y="0"/>
                </a:moveTo>
                <a:lnTo>
                  <a:pt x="2651505" y="0"/>
                </a:lnTo>
                <a:cubicBezTo>
                  <a:pt x="2834338" y="183027"/>
                  <a:pt x="2947643" y="435133"/>
                  <a:pt x="2947643" y="713280"/>
                </a:cubicBezTo>
                <a:cubicBezTo>
                  <a:pt x="2947643" y="734432"/>
                  <a:pt x="2946785" y="755339"/>
                  <a:pt x="2945497" y="776184"/>
                </a:cubicBezTo>
                <a:cubicBezTo>
                  <a:pt x="2990133" y="681492"/>
                  <a:pt x="3015148" y="575918"/>
                  <a:pt x="3015148" y="464598"/>
                </a:cubicBezTo>
                <a:cubicBezTo>
                  <a:pt x="3015148" y="332463"/>
                  <a:pt x="2979901" y="208477"/>
                  <a:pt x="2918383" y="101280"/>
                </a:cubicBezTo>
                <a:lnTo>
                  <a:pt x="2848482" y="61"/>
                </a:lnTo>
                <a:lnTo>
                  <a:pt x="3396816" y="61"/>
                </a:lnTo>
                <a:cubicBezTo>
                  <a:pt x="3554143" y="178259"/>
                  <a:pt x="3649729" y="411781"/>
                  <a:pt x="3649729" y="667309"/>
                </a:cubicBezTo>
                <a:cubicBezTo>
                  <a:pt x="3649729" y="847586"/>
                  <a:pt x="3601967" y="1016920"/>
                  <a:pt x="3518705" y="1163635"/>
                </a:cubicBezTo>
                <a:lnTo>
                  <a:pt x="3179035" y="1163635"/>
                </a:lnTo>
                <a:cubicBezTo>
                  <a:pt x="3299391" y="1032752"/>
                  <a:pt x="3373027" y="858467"/>
                  <a:pt x="3373027" y="667309"/>
                </a:cubicBezTo>
                <a:cubicBezTo>
                  <a:pt x="3373027" y="537772"/>
                  <a:pt x="3339183" y="416060"/>
                  <a:pt x="3280016" y="310241"/>
                </a:cubicBezTo>
                <a:cubicBezTo>
                  <a:pt x="3287742" y="360553"/>
                  <a:pt x="3291850" y="412086"/>
                  <a:pt x="3291850" y="464598"/>
                </a:cubicBezTo>
                <a:cubicBezTo>
                  <a:pt x="3291850" y="735654"/>
                  <a:pt x="3184308" y="981952"/>
                  <a:pt x="3009568" y="1163635"/>
                </a:cubicBezTo>
                <a:lnTo>
                  <a:pt x="2516005" y="1163635"/>
                </a:lnTo>
                <a:cubicBezTo>
                  <a:pt x="2613001" y="1039110"/>
                  <a:pt x="2670941" y="882858"/>
                  <a:pt x="2670941" y="713280"/>
                </a:cubicBezTo>
                <a:cubicBezTo>
                  <a:pt x="2670941" y="508001"/>
                  <a:pt x="2586147" y="322284"/>
                  <a:pt x="2449727" y="188712"/>
                </a:cubicBezTo>
                <a:cubicBezTo>
                  <a:pt x="2501413" y="309997"/>
                  <a:pt x="2530046" y="443263"/>
                  <a:pt x="2530046" y="583071"/>
                </a:cubicBezTo>
                <a:cubicBezTo>
                  <a:pt x="2530046" y="799048"/>
                  <a:pt x="2461683" y="999253"/>
                  <a:pt x="2345558" y="1163635"/>
                </a:cubicBezTo>
                <a:lnTo>
                  <a:pt x="1967813" y="1163635"/>
                </a:lnTo>
                <a:cubicBezTo>
                  <a:pt x="2141327" y="1028901"/>
                  <a:pt x="2253283" y="820382"/>
                  <a:pt x="2253283" y="583071"/>
                </a:cubicBezTo>
                <a:cubicBezTo>
                  <a:pt x="2253283" y="345759"/>
                  <a:pt x="2139855" y="134611"/>
                  <a:pt x="1964380" y="0"/>
                </a:cubicBezTo>
                <a:close/>
                <a:moveTo>
                  <a:pt x="131024" y="0"/>
                </a:moveTo>
                <a:lnTo>
                  <a:pt x="470755" y="0"/>
                </a:lnTo>
                <a:cubicBezTo>
                  <a:pt x="350399" y="130943"/>
                  <a:pt x="276763" y="305168"/>
                  <a:pt x="276763" y="496325"/>
                </a:cubicBezTo>
                <a:cubicBezTo>
                  <a:pt x="276763" y="625862"/>
                  <a:pt x="310607" y="747575"/>
                  <a:pt x="369774" y="853393"/>
                </a:cubicBezTo>
                <a:cubicBezTo>
                  <a:pt x="362048" y="803082"/>
                  <a:pt x="357940" y="751548"/>
                  <a:pt x="357940" y="699037"/>
                </a:cubicBezTo>
                <a:cubicBezTo>
                  <a:pt x="357940" y="427980"/>
                  <a:pt x="465482" y="181682"/>
                  <a:pt x="640222" y="0"/>
                </a:cubicBezTo>
                <a:lnTo>
                  <a:pt x="1133785" y="0"/>
                </a:lnTo>
                <a:cubicBezTo>
                  <a:pt x="1036727" y="124524"/>
                  <a:pt x="978849" y="280837"/>
                  <a:pt x="978787" y="450416"/>
                </a:cubicBezTo>
                <a:cubicBezTo>
                  <a:pt x="978787" y="655633"/>
                  <a:pt x="1063644" y="841350"/>
                  <a:pt x="1200002" y="974922"/>
                </a:cubicBezTo>
                <a:cubicBezTo>
                  <a:pt x="1148316" y="853638"/>
                  <a:pt x="1119683" y="720371"/>
                  <a:pt x="1119683" y="580564"/>
                </a:cubicBezTo>
                <a:cubicBezTo>
                  <a:pt x="1119683" y="364648"/>
                  <a:pt x="1188046" y="164443"/>
                  <a:pt x="1304171" y="0"/>
                </a:cubicBezTo>
                <a:lnTo>
                  <a:pt x="1681916" y="0"/>
                </a:lnTo>
                <a:cubicBezTo>
                  <a:pt x="1508402" y="134733"/>
                  <a:pt x="1396446" y="343191"/>
                  <a:pt x="1396446" y="580503"/>
                </a:cubicBezTo>
                <a:cubicBezTo>
                  <a:pt x="1396446" y="817815"/>
                  <a:pt x="1509873" y="1028962"/>
                  <a:pt x="1685349" y="1163574"/>
                </a:cubicBezTo>
                <a:lnTo>
                  <a:pt x="998223" y="1163574"/>
                </a:lnTo>
                <a:cubicBezTo>
                  <a:pt x="815391" y="980546"/>
                  <a:pt x="702086" y="728441"/>
                  <a:pt x="702086" y="450354"/>
                </a:cubicBezTo>
                <a:cubicBezTo>
                  <a:pt x="702086" y="429203"/>
                  <a:pt x="703005" y="408296"/>
                  <a:pt x="704293" y="387450"/>
                </a:cubicBezTo>
                <a:cubicBezTo>
                  <a:pt x="659658" y="482143"/>
                  <a:pt x="634642" y="587716"/>
                  <a:pt x="634642" y="699037"/>
                </a:cubicBezTo>
                <a:cubicBezTo>
                  <a:pt x="634642" y="875217"/>
                  <a:pt x="697303" y="1036909"/>
                  <a:pt x="801350" y="1163635"/>
                </a:cubicBezTo>
                <a:lnTo>
                  <a:pt x="252913" y="1163635"/>
                </a:lnTo>
                <a:cubicBezTo>
                  <a:pt x="95586" y="985437"/>
                  <a:pt x="0" y="751854"/>
                  <a:pt x="0" y="496325"/>
                </a:cubicBezTo>
                <a:cubicBezTo>
                  <a:pt x="0" y="316049"/>
                  <a:pt x="47762" y="146715"/>
                  <a:pt x="131024" y="0"/>
                </a:cubicBezTo>
                <a:close/>
              </a:path>
            </a:pathLst>
          </a:custGeom>
          <a:solidFill>
            <a:schemeClr val="tx2"/>
          </a:solidFill>
          <a:ln w="611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185" name="Tijdelijke aanduiding voor afbeelding 184">
            <a:extLst>
              <a:ext uri="{FF2B5EF4-FFF2-40B4-BE49-F238E27FC236}">
                <a16:creationId xmlns:a16="http://schemas.microsoft.com/office/drawing/2014/main" id="{11FDBF9A-CE0F-6F58-8790-EBEF25E2847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1731" y="411289"/>
            <a:ext cx="3652584" cy="5461026"/>
          </a:xfrm>
          <a:custGeom>
            <a:avLst/>
            <a:gdLst>
              <a:gd name="connsiteX0" fmla="*/ 3650183 w 3652584"/>
              <a:gd name="connsiteY0" fmla="*/ 3120581 h 5461026"/>
              <a:gd name="connsiteX1" fmla="*/ 3652584 w 3652584"/>
              <a:gd name="connsiteY1" fmla="*/ 3120606 h 5461026"/>
              <a:gd name="connsiteX2" fmla="*/ 3652584 w 3652584"/>
              <a:gd name="connsiteY2" fmla="*/ 3637230 h 5461026"/>
              <a:gd name="connsiteX3" fmla="*/ 1929003 w 3652584"/>
              <a:gd name="connsiteY3" fmla="*/ 5460874 h 5461026"/>
              <a:gd name="connsiteX4" fmla="*/ 1929003 w 3652584"/>
              <a:gd name="connsiteY4" fmla="*/ 4843323 h 5461026"/>
              <a:gd name="connsiteX5" fmla="*/ 1929003 w 3652584"/>
              <a:gd name="connsiteY5" fmla="*/ 4843310 h 5461026"/>
              <a:gd name="connsiteX6" fmla="*/ 3650183 w 3652584"/>
              <a:gd name="connsiteY6" fmla="*/ 3120581 h 5461026"/>
              <a:gd name="connsiteX7" fmla="*/ 1211999 w 3652584"/>
              <a:gd name="connsiteY7" fmla="*/ 106032 h 5461026"/>
              <a:gd name="connsiteX8" fmla="*/ 1211999 w 3652584"/>
              <a:gd name="connsiteY8" fmla="*/ 311581 h 5461026"/>
              <a:gd name="connsiteX9" fmla="*/ 0 w 3652584"/>
              <a:gd name="connsiteY9" fmla="*/ 1922399 h 5461026"/>
              <a:gd name="connsiteX10" fmla="*/ 0 w 3652584"/>
              <a:gd name="connsiteY10" fmla="*/ 1826603 h 5461026"/>
              <a:gd name="connsiteX11" fmla="*/ 1211999 w 3652584"/>
              <a:gd name="connsiteY11" fmla="*/ 106032 h 5461026"/>
              <a:gd name="connsiteX12" fmla="*/ 1826298 w 3652584"/>
              <a:gd name="connsiteY12" fmla="*/ 0 h 5461026"/>
              <a:gd name="connsiteX13" fmla="*/ 1929079 w 3652584"/>
              <a:gd name="connsiteY13" fmla="*/ 2934 h 5461026"/>
              <a:gd name="connsiteX14" fmla="*/ 1929054 w 3652584"/>
              <a:gd name="connsiteY14" fmla="*/ 2946 h 5461026"/>
              <a:gd name="connsiteX15" fmla="*/ 3652571 w 3652584"/>
              <a:gd name="connsiteY15" fmla="*/ 1826603 h 5461026"/>
              <a:gd name="connsiteX16" fmla="*/ 3652571 w 3652584"/>
              <a:gd name="connsiteY16" fmla="*/ 2917419 h 5461026"/>
              <a:gd name="connsiteX17" fmla="*/ 3650171 w 3652584"/>
              <a:gd name="connsiteY17" fmla="*/ 2917394 h 5461026"/>
              <a:gd name="connsiteX18" fmla="*/ 1725790 w 3652584"/>
              <a:gd name="connsiteY18" fmla="*/ 4843323 h 5461026"/>
              <a:gd name="connsiteX19" fmla="*/ 1725790 w 3652584"/>
              <a:gd name="connsiteY19" fmla="*/ 5461026 h 5461026"/>
              <a:gd name="connsiteX20" fmla="*/ 1386599 w 3652584"/>
              <a:gd name="connsiteY20" fmla="*/ 5410391 h 5461026"/>
              <a:gd name="connsiteX21" fmla="*/ 0 w 3652584"/>
              <a:gd name="connsiteY21" fmla="*/ 3637242 h 5461026"/>
              <a:gd name="connsiteX22" fmla="*/ 0 w 3652584"/>
              <a:gd name="connsiteY22" fmla="*/ 2132978 h 5461026"/>
              <a:gd name="connsiteX23" fmla="*/ 1415199 w 3652584"/>
              <a:gd name="connsiteY23" fmla="*/ 311582 h 5461026"/>
              <a:gd name="connsiteX24" fmla="*/ 1415199 w 3652584"/>
              <a:gd name="connsiteY24" fmla="*/ 46482 h 5461026"/>
              <a:gd name="connsiteX25" fmla="*/ 1826298 w 3652584"/>
              <a:gd name="connsiteY25" fmla="*/ 0 h 546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652584" h="5461026">
                <a:moveTo>
                  <a:pt x="3650183" y="3120581"/>
                </a:moveTo>
                <a:cubicBezTo>
                  <a:pt x="3650983" y="3120581"/>
                  <a:pt x="3651784" y="3120606"/>
                  <a:pt x="3652584" y="3120606"/>
                </a:cubicBezTo>
                <a:lnTo>
                  <a:pt x="3652584" y="3637230"/>
                </a:lnTo>
                <a:cubicBezTo>
                  <a:pt x="3652584" y="4611561"/>
                  <a:pt x="2889847" y="5407584"/>
                  <a:pt x="1929003" y="5460874"/>
                </a:cubicBezTo>
                <a:lnTo>
                  <a:pt x="1929003" y="4843323"/>
                </a:lnTo>
                <a:lnTo>
                  <a:pt x="1929003" y="4843310"/>
                </a:lnTo>
                <a:cubicBezTo>
                  <a:pt x="1929003" y="3893389"/>
                  <a:pt x="2701125" y="3120581"/>
                  <a:pt x="3650183" y="3120581"/>
                </a:cubicBezTo>
                <a:close/>
                <a:moveTo>
                  <a:pt x="1211999" y="106032"/>
                </a:moveTo>
                <a:lnTo>
                  <a:pt x="1211999" y="311581"/>
                </a:lnTo>
                <a:cubicBezTo>
                  <a:pt x="1211999" y="1074864"/>
                  <a:pt x="699173" y="1720570"/>
                  <a:pt x="0" y="1922399"/>
                </a:cubicBezTo>
                <a:lnTo>
                  <a:pt x="0" y="1826603"/>
                </a:lnTo>
                <a:cubicBezTo>
                  <a:pt x="0" y="1033373"/>
                  <a:pt x="505587" y="358356"/>
                  <a:pt x="1211999" y="106032"/>
                </a:cubicBezTo>
                <a:close/>
                <a:moveTo>
                  <a:pt x="1826298" y="0"/>
                </a:moveTo>
                <a:cubicBezTo>
                  <a:pt x="1860804" y="0"/>
                  <a:pt x="1895056" y="1041"/>
                  <a:pt x="1929079" y="2934"/>
                </a:cubicBezTo>
                <a:lnTo>
                  <a:pt x="1929054" y="2946"/>
                </a:lnTo>
                <a:cubicBezTo>
                  <a:pt x="2889860" y="56261"/>
                  <a:pt x="3652571" y="852310"/>
                  <a:pt x="3652571" y="1826603"/>
                </a:cubicBezTo>
                <a:lnTo>
                  <a:pt x="3652571" y="2917419"/>
                </a:lnTo>
                <a:cubicBezTo>
                  <a:pt x="3651771" y="2917419"/>
                  <a:pt x="3650971" y="2917394"/>
                  <a:pt x="3650171" y="2917394"/>
                </a:cubicBezTo>
                <a:cubicBezTo>
                  <a:pt x="2589073" y="2917394"/>
                  <a:pt x="1725790" y="3781362"/>
                  <a:pt x="1725790" y="4843323"/>
                </a:cubicBezTo>
                <a:lnTo>
                  <a:pt x="1725790" y="5461026"/>
                </a:lnTo>
                <a:cubicBezTo>
                  <a:pt x="1609496" y="5454714"/>
                  <a:pt x="1496111" y="5437467"/>
                  <a:pt x="1386599" y="5410391"/>
                </a:cubicBezTo>
                <a:cubicBezTo>
                  <a:pt x="590385" y="5213541"/>
                  <a:pt x="0" y="4494403"/>
                  <a:pt x="0" y="3637242"/>
                </a:cubicBezTo>
                <a:lnTo>
                  <a:pt x="0" y="2132978"/>
                </a:lnTo>
                <a:cubicBezTo>
                  <a:pt x="812546" y="1925765"/>
                  <a:pt x="1415199" y="1187755"/>
                  <a:pt x="1415199" y="311582"/>
                </a:cubicBezTo>
                <a:lnTo>
                  <a:pt x="1415199" y="46482"/>
                </a:lnTo>
                <a:cubicBezTo>
                  <a:pt x="1547330" y="16078"/>
                  <a:pt x="1684934" y="0"/>
                  <a:pt x="182629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4862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Tekst_FotoRechts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hoek 26">
            <a:extLst>
              <a:ext uri="{FF2B5EF4-FFF2-40B4-BE49-F238E27FC236}">
                <a16:creationId xmlns:a16="http://schemas.microsoft.com/office/drawing/2014/main" id="{3E760B63-1CA2-1629-1516-5479B49FDB1A}"/>
              </a:ext>
            </a:extLst>
          </p:cNvPr>
          <p:cNvSpPr/>
          <p:nvPr userDrawn="1"/>
        </p:nvSpPr>
        <p:spPr>
          <a:xfrm>
            <a:off x="10717029" y="5870575"/>
            <a:ext cx="1270002" cy="1193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298FC74-BD7A-303C-9E36-B00C1E74A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1" y="666000"/>
            <a:ext cx="4399366" cy="56252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5F4345-F165-4139-B42B-62547001F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6865" y="1765300"/>
            <a:ext cx="4392502" cy="4105275"/>
          </a:xfrm>
        </p:spPr>
        <p:txBody>
          <a:bodyPr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780FF4E8-FD2B-D806-184D-B9076C86C4A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nl-NL"/>
              <a:t>Titel van de presentatie</a:t>
            </a:r>
            <a:endParaRPr lang="nl-NL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7C091FD3-9D00-58C1-5684-1A9AEACC76D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AB3A489-4C2E-6A49-AF69-CE6527E23490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F8EEEE4A-FA97-74D9-0C35-0453ACC3D62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96011" y="-2"/>
            <a:ext cx="5993574" cy="6858000"/>
          </a:xfrm>
          <a:custGeom>
            <a:avLst/>
            <a:gdLst>
              <a:gd name="connsiteX0" fmla="*/ 5187382 w 5993574"/>
              <a:gd name="connsiteY0" fmla="*/ 6171936 h 6858000"/>
              <a:gd name="connsiteX1" fmla="*/ 5255239 w 5993574"/>
              <a:gd name="connsiteY1" fmla="*/ 6308888 h 6858000"/>
              <a:gd name="connsiteX2" fmla="*/ 5188188 w 5993574"/>
              <a:gd name="connsiteY2" fmla="*/ 6445251 h 6858000"/>
              <a:gd name="connsiteX3" fmla="*/ 5276913 w 5993574"/>
              <a:gd name="connsiteY3" fmla="*/ 6445251 h 6858000"/>
              <a:gd name="connsiteX4" fmla="*/ 5320246 w 5993574"/>
              <a:gd name="connsiteY4" fmla="*/ 6308888 h 6858000"/>
              <a:gd name="connsiteX5" fmla="*/ 5301380 w 5993574"/>
              <a:gd name="connsiteY5" fmla="*/ 6216261 h 6858000"/>
              <a:gd name="connsiteX6" fmla="*/ 5353339 w 5993574"/>
              <a:gd name="connsiteY6" fmla="*/ 6339472 h 6858000"/>
              <a:gd name="connsiteX7" fmla="*/ 5316948 w 5993574"/>
              <a:gd name="connsiteY7" fmla="*/ 6445251 h 6858000"/>
              <a:gd name="connsiteX8" fmla="*/ 5432876 w 5993574"/>
              <a:gd name="connsiteY8" fmla="*/ 6445251 h 6858000"/>
              <a:gd name="connsiteX9" fmla="*/ 5499178 w 5993574"/>
              <a:gd name="connsiteY9" fmla="*/ 6281061 h 6858000"/>
              <a:gd name="connsiteX10" fmla="*/ 5496399 w 5993574"/>
              <a:gd name="connsiteY10" fmla="*/ 6244806 h 6858000"/>
              <a:gd name="connsiteX11" fmla="*/ 5518245 w 5993574"/>
              <a:gd name="connsiteY11" fmla="*/ 6328674 h 6858000"/>
              <a:gd name="connsiteX12" fmla="*/ 5472680 w 5993574"/>
              <a:gd name="connsiteY12" fmla="*/ 6445251 h 6858000"/>
              <a:gd name="connsiteX13" fmla="*/ 5552462 w 5993574"/>
              <a:gd name="connsiteY13" fmla="*/ 6445251 h 6858000"/>
              <a:gd name="connsiteX14" fmla="*/ 5583237 w 5993574"/>
              <a:gd name="connsiteY14" fmla="*/ 6328674 h 6858000"/>
              <a:gd name="connsiteX15" fmla="*/ 5523833 w 5993574"/>
              <a:gd name="connsiteY15" fmla="*/ 6171951 h 6858000"/>
              <a:gd name="connsiteX16" fmla="*/ 5395040 w 5993574"/>
              <a:gd name="connsiteY16" fmla="*/ 6171951 h 6858000"/>
              <a:gd name="connsiteX17" fmla="*/ 5395030 w 5993574"/>
              <a:gd name="connsiteY17" fmla="*/ 6171936 h 6858000"/>
              <a:gd name="connsiteX18" fmla="*/ 5395016 w 5993574"/>
              <a:gd name="connsiteY18" fmla="*/ 6171951 h 6858000"/>
              <a:gd name="connsiteX19" fmla="*/ 5395040 w 5993574"/>
              <a:gd name="connsiteY19" fmla="*/ 6171951 h 6858000"/>
              <a:gd name="connsiteX20" fmla="*/ 5411458 w 5993574"/>
              <a:gd name="connsiteY20" fmla="*/ 6195725 h 6858000"/>
              <a:gd name="connsiteX21" fmla="*/ 5434187 w 5993574"/>
              <a:gd name="connsiteY21" fmla="*/ 6281061 h 6858000"/>
              <a:gd name="connsiteX22" fmla="*/ 5417827 w 5993574"/>
              <a:gd name="connsiteY22" fmla="*/ 6354247 h 6858000"/>
              <a:gd name="connsiteX23" fmla="*/ 5418331 w 5993574"/>
              <a:gd name="connsiteY23" fmla="*/ 6339472 h 6858000"/>
              <a:gd name="connsiteX24" fmla="*/ 5348774 w 5993574"/>
              <a:gd name="connsiteY24" fmla="*/ 6171936 h 6858000"/>
              <a:gd name="connsiteX25" fmla="*/ 4756763 w 5993574"/>
              <a:gd name="connsiteY25" fmla="*/ 6171936 h 6858000"/>
              <a:gd name="connsiteX26" fmla="*/ 4725988 w 5993574"/>
              <a:gd name="connsiteY26" fmla="*/ 6288513 h 6858000"/>
              <a:gd name="connsiteX27" fmla="*/ 4785392 w 5993574"/>
              <a:gd name="connsiteY27" fmla="*/ 6445251 h 6858000"/>
              <a:gd name="connsiteX28" fmla="*/ 4914209 w 5993574"/>
              <a:gd name="connsiteY28" fmla="*/ 6445251 h 6858000"/>
              <a:gd name="connsiteX29" fmla="*/ 4875053 w 5993574"/>
              <a:gd name="connsiteY29" fmla="*/ 6336126 h 6858000"/>
              <a:gd name="connsiteX30" fmla="*/ 4891412 w 5993574"/>
              <a:gd name="connsiteY30" fmla="*/ 6262941 h 6858000"/>
              <a:gd name="connsiteX31" fmla="*/ 4890894 w 5993574"/>
              <a:gd name="connsiteY31" fmla="*/ 6277716 h 6858000"/>
              <a:gd name="connsiteX32" fmla="*/ 4960451 w 5993574"/>
              <a:gd name="connsiteY32" fmla="*/ 6445237 h 6858000"/>
              <a:gd name="connsiteX33" fmla="*/ 5121843 w 5993574"/>
              <a:gd name="connsiteY33" fmla="*/ 6445237 h 6858000"/>
              <a:gd name="connsiteX34" fmla="*/ 5053985 w 5993574"/>
              <a:gd name="connsiteY34" fmla="*/ 6308285 h 6858000"/>
              <a:gd name="connsiteX35" fmla="*/ 5121037 w 5993574"/>
              <a:gd name="connsiteY35" fmla="*/ 6171936 h 6858000"/>
              <a:gd name="connsiteX36" fmla="*/ 5032312 w 5993574"/>
              <a:gd name="connsiteY36" fmla="*/ 6171936 h 6858000"/>
              <a:gd name="connsiteX37" fmla="*/ 4988979 w 5993574"/>
              <a:gd name="connsiteY37" fmla="*/ 6308299 h 6858000"/>
              <a:gd name="connsiteX38" fmla="*/ 5007845 w 5993574"/>
              <a:gd name="connsiteY38" fmla="*/ 6400926 h 6858000"/>
              <a:gd name="connsiteX39" fmla="*/ 4955886 w 5993574"/>
              <a:gd name="connsiteY39" fmla="*/ 6277730 h 6858000"/>
              <a:gd name="connsiteX40" fmla="*/ 4992292 w 5993574"/>
              <a:gd name="connsiteY40" fmla="*/ 6171936 h 6858000"/>
              <a:gd name="connsiteX41" fmla="*/ 4876363 w 5993574"/>
              <a:gd name="connsiteY41" fmla="*/ 6171936 h 6858000"/>
              <a:gd name="connsiteX42" fmla="*/ 4810061 w 5993574"/>
              <a:gd name="connsiteY42" fmla="*/ 6336126 h 6858000"/>
              <a:gd name="connsiteX43" fmla="*/ 4812841 w 5993574"/>
              <a:gd name="connsiteY43" fmla="*/ 6372381 h 6858000"/>
              <a:gd name="connsiteX44" fmla="*/ 4790994 w 5993574"/>
              <a:gd name="connsiteY44" fmla="*/ 6288513 h 6858000"/>
              <a:gd name="connsiteX45" fmla="*/ 4836559 w 5993574"/>
              <a:gd name="connsiteY45" fmla="*/ 6171936 h 6858000"/>
              <a:gd name="connsiteX46" fmla="*/ 921169 w 5993574"/>
              <a:gd name="connsiteY46" fmla="*/ 0 h 6858000"/>
              <a:gd name="connsiteX47" fmla="*/ 5993574 w 5993574"/>
              <a:gd name="connsiteY47" fmla="*/ 0 h 6858000"/>
              <a:gd name="connsiteX48" fmla="*/ 5993574 w 5993574"/>
              <a:gd name="connsiteY48" fmla="*/ 6858000 h 6858000"/>
              <a:gd name="connsiteX49" fmla="*/ 921169 w 5993574"/>
              <a:gd name="connsiteY49" fmla="*/ 6858000 h 6858000"/>
              <a:gd name="connsiteX50" fmla="*/ 0 w 5993574"/>
              <a:gd name="connsiteY50" fmla="*/ 4438599 h 6858000"/>
              <a:gd name="connsiteX51" fmla="*/ 0 w 5993574"/>
              <a:gd name="connsiteY51" fmla="*/ 2419426 h 6858000"/>
              <a:gd name="connsiteX52" fmla="*/ 921169 w 5993574"/>
              <a:gd name="connsiteY5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5993574" h="6858000">
                <a:moveTo>
                  <a:pt x="5187382" y="6171936"/>
                </a:moveTo>
                <a:cubicBezTo>
                  <a:pt x="5228598" y="6203554"/>
                  <a:pt x="5255239" y="6253148"/>
                  <a:pt x="5255239" y="6308888"/>
                </a:cubicBezTo>
                <a:cubicBezTo>
                  <a:pt x="5255239" y="6364628"/>
                  <a:pt x="5228943" y="6413605"/>
                  <a:pt x="5188188" y="6445251"/>
                </a:cubicBezTo>
                <a:lnTo>
                  <a:pt x="5276913" y="6445251"/>
                </a:lnTo>
                <a:cubicBezTo>
                  <a:pt x="5304189" y="6406641"/>
                  <a:pt x="5320246" y="6359617"/>
                  <a:pt x="5320246" y="6308888"/>
                </a:cubicBezTo>
                <a:cubicBezTo>
                  <a:pt x="5320246" y="6276050"/>
                  <a:pt x="5313520" y="6244748"/>
                  <a:pt x="5301380" y="6216261"/>
                </a:cubicBezTo>
                <a:cubicBezTo>
                  <a:pt x="5333423" y="6247634"/>
                  <a:pt x="5353339" y="6291256"/>
                  <a:pt x="5353339" y="6339472"/>
                </a:cubicBezTo>
                <a:cubicBezTo>
                  <a:pt x="5353339" y="6379302"/>
                  <a:pt x="5339730" y="6416003"/>
                  <a:pt x="5316948" y="6445251"/>
                </a:cubicBezTo>
                <a:lnTo>
                  <a:pt x="5432876" y="6445251"/>
                </a:lnTo>
                <a:cubicBezTo>
                  <a:pt x="5473919" y="6402577"/>
                  <a:pt x="5499178" y="6344727"/>
                  <a:pt x="5499178" y="6281061"/>
                </a:cubicBezTo>
                <a:cubicBezTo>
                  <a:pt x="5499178" y="6268727"/>
                  <a:pt x="5498213" y="6256623"/>
                  <a:pt x="5496399" y="6244806"/>
                </a:cubicBezTo>
                <a:cubicBezTo>
                  <a:pt x="5510296" y="6269661"/>
                  <a:pt x="5518245" y="6298248"/>
                  <a:pt x="5518245" y="6328674"/>
                </a:cubicBezTo>
                <a:cubicBezTo>
                  <a:pt x="5518245" y="6373573"/>
                  <a:pt x="5500950" y="6414509"/>
                  <a:pt x="5472680" y="6445251"/>
                </a:cubicBezTo>
                <a:lnTo>
                  <a:pt x="5552462" y="6445251"/>
                </a:lnTo>
                <a:cubicBezTo>
                  <a:pt x="5572019" y="6410791"/>
                  <a:pt x="5583237" y="6371018"/>
                  <a:pt x="5583237" y="6328674"/>
                </a:cubicBezTo>
                <a:cubicBezTo>
                  <a:pt x="5583237" y="6268656"/>
                  <a:pt x="5560786" y="6213806"/>
                  <a:pt x="5523833" y="6171951"/>
                </a:cubicBezTo>
                <a:lnTo>
                  <a:pt x="5395040" y="6171951"/>
                </a:lnTo>
                <a:lnTo>
                  <a:pt x="5395030" y="6171936"/>
                </a:lnTo>
                <a:lnTo>
                  <a:pt x="5395016" y="6171951"/>
                </a:lnTo>
                <a:lnTo>
                  <a:pt x="5395040" y="6171951"/>
                </a:lnTo>
                <a:lnTo>
                  <a:pt x="5411458" y="6195725"/>
                </a:lnTo>
                <a:cubicBezTo>
                  <a:pt x="5425908" y="6220903"/>
                  <a:pt x="5434187" y="6250025"/>
                  <a:pt x="5434187" y="6281061"/>
                </a:cubicBezTo>
                <a:cubicBezTo>
                  <a:pt x="5434187" y="6307208"/>
                  <a:pt x="5428311" y="6332005"/>
                  <a:pt x="5417827" y="6354247"/>
                </a:cubicBezTo>
                <a:cubicBezTo>
                  <a:pt x="5418129" y="6349351"/>
                  <a:pt x="5418331" y="6344440"/>
                  <a:pt x="5418331" y="6339472"/>
                </a:cubicBezTo>
                <a:cubicBezTo>
                  <a:pt x="5418331" y="6274140"/>
                  <a:pt x="5391718" y="6214926"/>
                  <a:pt x="5348774" y="6171936"/>
                </a:cubicBezTo>
                <a:close/>
                <a:moveTo>
                  <a:pt x="4756763" y="6171936"/>
                </a:moveTo>
                <a:cubicBezTo>
                  <a:pt x="4737206" y="6206397"/>
                  <a:pt x="4725988" y="6246170"/>
                  <a:pt x="4725988" y="6288513"/>
                </a:cubicBezTo>
                <a:cubicBezTo>
                  <a:pt x="4725988" y="6348532"/>
                  <a:pt x="4748439" y="6403396"/>
                  <a:pt x="4785392" y="6445251"/>
                </a:cubicBezTo>
                <a:lnTo>
                  <a:pt x="4914209" y="6445251"/>
                </a:lnTo>
                <a:cubicBezTo>
                  <a:pt x="4889771" y="6415486"/>
                  <a:pt x="4875053" y="6377508"/>
                  <a:pt x="4875053" y="6336126"/>
                </a:cubicBezTo>
                <a:cubicBezTo>
                  <a:pt x="4875053" y="6309979"/>
                  <a:pt x="4880929" y="6285182"/>
                  <a:pt x="4891412" y="6262941"/>
                </a:cubicBezTo>
                <a:cubicBezTo>
                  <a:pt x="4891110" y="6267837"/>
                  <a:pt x="4890894" y="6272748"/>
                  <a:pt x="4890894" y="6277716"/>
                </a:cubicBezTo>
                <a:cubicBezTo>
                  <a:pt x="4890894" y="6343033"/>
                  <a:pt x="4917507" y="6402247"/>
                  <a:pt x="4960451" y="6445237"/>
                </a:cubicBezTo>
                <a:lnTo>
                  <a:pt x="5121843" y="6445237"/>
                </a:lnTo>
                <a:cubicBezTo>
                  <a:pt x="5080627" y="6413619"/>
                  <a:pt x="5053985" y="6364025"/>
                  <a:pt x="5053985" y="6308285"/>
                </a:cubicBezTo>
                <a:cubicBezTo>
                  <a:pt x="5053985" y="6252545"/>
                  <a:pt x="5080282" y="6203582"/>
                  <a:pt x="5121037" y="6171936"/>
                </a:cubicBezTo>
                <a:lnTo>
                  <a:pt x="5032312" y="6171936"/>
                </a:lnTo>
                <a:cubicBezTo>
                  <a:pt x="5005036" y="6210561"/>
                  <a:pt x="4988979" y="6257585"/>
                  <a:pt x="4988979" y="6308299"/>
                </a:cubicBezTo>
                <a:cubicBezTo>
                  <a:pt x="4988979" y="6341137"/>
                  <a:pt x="4995705" y="6372439"/>
                  <a:pt x="5007845" y="6400926"/>
                </a:cubicBezTo>
                <a:cubicBezTo>
                  <a:pt x="4975817" y="6369553"/>
                  <a:pt x="4955886" y="6325932"/>
                  <a:pt x="4955886" y="6277730"/>
                </a:cubicBezTo>
                <a:cubicBezTo>
                  <a:pt x="4955900" y="6237899"/>
                  <a:pt x="4969495" y="6201184"/>
                  <a:pt x="4992292" y="6171936"/>
                </a:cubicBezTo>
                <a:lnTo>
                  <a:pt x="4876363" y="6171936"/>
                </a:lnTo>
                <a:cubicBezTo>
                  <a:pt x="4835320" y="6214610"/>
                  <a:pt x="4810061" y="6272460"/>
                  <a:pt x="4810061" y="6336126"/>
                </a:cubicBezTo>
                <a:cubicBezTo>
                  <a:pt x="4810061" y="6348460"/>
                  <a:pt x="4811026" y="6360564"/>
                  <a:pt x="4812841" y="6372381"/>
                </a:cubicBezTo>
                <a:cubicBezTo>
                  <a:pt x="4798943" y="6347527"/>
                  <a:pt x="4790994" y="6318939"/>
                  <a:pt x="4790994" y="6288513"/>
                </a:cubicBezTo>
                <a:cubicBezTo>
                  <a:pt x="4790994" y="6243614"/>
                  <a:pt x="4808290" y="6202692"/>
                  <a:pt x="4836559" y="6171936"/>
                </a:cubicBezTo>
                <a:close/>
                <a:moveTo>
                  <a:pt x="921169" y="0"/>
                </a:moveTo>
                <a:lnTo>
                  <a:pt x="5993574" y="0"/>
                </a:lnTo>
                <a:lnTo>
                  <a:pt x="5993574" y="6858000"/>
                </a:lnTo>
                <a:lnTo>
                  <a:pt x="921169" y="6858000"/>
                </a:lnTo>
                <a:cubicBezTo>
                  <a:pt x="349301" y="6221311"/>
                  <a:pt x="0" y="5371770"/>
                  <a:pt x="0" y="4438599"/>
                </a:cubicBezTo>
                <a:lnTo>
                  <a:pt x="0" y="2419426"/>
                </a:lnTo>
                <a:cubicBezTo>
                  <a:pt x="0" y="1486243"/>
                  <a:pt x="349301" y="636689"/>
                  <a:pt x="9211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1659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Tekst_FotoRecht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98FC74-BD7A-303C-9E36-B00C1E74A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1" y="666000"/>
            <a:ext cx="5783834" cy="56252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5F4345-F165-4139-B42B-62547001F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6865" y="1765300"/>
            <a:ext cx="5774810" cy="41052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76A647EE-2E02-689A-844F-C56B426E1E9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nl-NL"/>
              <a:t>Titel van de presentatie</a:t>
            </a:r>
            <a:endParaRPr lang="nl-NL" dirty="0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2FA3DDE5-910D-6D62-492A-8F8D15FCCC4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AB3A489-4C2E-6A49-AF69-CE6527E23490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2" name="Vrije vorm 11">
            <a:extLst>
              <a:ext uri="{FF2B5EF4-FFF2-40B4-BE49-F238E27FC236}">
                <a16:creationId xmlns:a16="http://schemas.microsoft.com/office/drawing/2014/main" id="{A052DBBC-A471-9E43-14E4-14FAA8B3A711}"/>
              </a:ext>
            </a:extLst>
          </p:cNvPr>
          <p:cNvSpPr/>
          <p:nvPr userDrawn="1"/>
        </p:nvSpPr>
        <p:spPr>
          <a:xfrm>
            <a:off x="10922001" y="6171935"/>
            <a:ext cx="857249" cy="273315"/>
          </a:xfrm>
          <a:custGeom>
            <a:avLst/>
            <a:gdLst>
              <a:gd name="connsiteX0" fmla="*/ 2848440 w 3649729"/>
              <a:gd name="connsiteY0" fmla="*/ 0 h 1163635"/>
              <a:gd name="connsiteX1" fmla="*/ 2848482 w 3649729"/>
              <a:gd name="connsiteY1" fmla="*/ 61 h 1163635"/>
              <a:gd name="connsiteX2" fmla="*/ 2848379 w 3649729"/>
              <a:gd name="connsiteY2" fmla="*/ 61 h 1163635"/>
              <a:gd name="connsiteX3" fmla="*/ 1964380 w 3649729"/>
              <a:gd name="connsiteY3" fmla="*/ 0 h 1163635"/>
              <a:gd name="connsiteX4" fmla="*/ 2651505 w 3649729"/>
              <a:gd name="connsiteY4" fmla="*/ 0 h 1163635"/>
              <a:gd name="connsiteX5" fmla="*/ 2947643 w 3649729"/>
              <a:gd name="connsiteY5" fmla="*/ 713280 h 1163635"/>
              <a:gd name="connsiteX6" fmla="*/ 2945497 w 3649729"/>
              <a:gd name="connsiteY6" fmla="*/ 776184 h 1163635"/>
              <a:gd name="connsiteX7" fmla="*/ 3015148 w 3649729"/>
              <a:gd name="connsiteY7" fmla="*/ 464598 h 1163635"/>
              <a:gd name="connsiteX8" fmla="*/ 2918383 w 3649729"/>
              <a:gd name="connsiteY8" fmla="*/ 101280 h 1163635"/>
              <a:gd name="connsiteX9" fmla="*/ 2848482 w 3649729"/>
              <a:gd name="connsiteY9" fmla="*/ 61 h 1163635"/>
              <a:gd name="connsiteX10" fmla="*/ 3396816 w 3649729"/>
              <a:gd name="connsiteY10" fmla="*/ 61 h 1163635"/>
              <a:gd name="connsiteX11" fmla="*/ 3649729 w 3649729"/>
              <a:gd name="connsiteY11" fmla="*/ 667309 h 1163635"/>
              <a:gd name="connsiteX12" fmla="*/ 3518705 w 3649729"/>
              <a:gd name="connsiteY12" fmla="*/ 1163635 h 1163635"/>
              <a:gd name="connsiteX13" fmla="*/ 3179035 w 3649729"/>
              <a:gd name="connsiteY13" fmla="*/ 1163635 h 1163635"/>
              <a:gd name="connsiteX14" fmla="*/ 3373027 w 3649729"/>
              <a:gd name="connsiteY14" fmla="*/ 667309 h 1163635"/>
              <a:gd name="connsiteX15" fmla="*/ 3280016 w 3649729"/>
              <a:gd name="connsiteY15" fmla="*/ 310241 h 1163635"/>
              <a:gd name="connsiteX16" fmla="*/ 3291850 w 3649729"/>
              <a:gd name="connsiteY16" fmla="*/ 464598 h 1163635"/>
              <a:gd name="connsiteX17" fmla="*/ 3009568 w 3649729"/>
              <a:gd name="connsiteY17" fmla="*/ 1163635 h 1163635"/>
              <a:gd name="connsiteX18" fmla="*/ 2516005 w 3649729"/>
              <a:gd name="connsiteY18" fmla="*/ 1163635 h 1163635"/>
              <a:gd name="connsiteX19" fmla="*/ 2670941 w 3649729"/>
              <a:gd name="connsiteY19" fmla="*/ 713280 h 1163635"/>
              <a:gd name="connsiteX20" fmla="*/ 2449727 w 3649729"/>
              <a:gd name="connsiteY20" fmla="*/ 188712 h 1163635"/>
              <a:gd name="connsiteX21" fmla="*/ 2530046 w 3649729"/>
              <a:gd name="connsiteY21" fmla="*/ 583071 h 1163635"/>
              <a:gd name="connsiteX22" fmla="*/ 2345558 w 3649729"/>
              <a:gd name="connsiteY22" fmla="*/ 1163635 h 1163635"/>
              <a:gd name="connsiteX23" fmla="*/ 1967813 w 3649729"/>
              <a:gd name="connsiteY23" fmla="*/ 1163635 h 1163635"/>
              <a:gd name="connsiteX24" fmla="*/ 2253283 w 3649729"/>
              <a:gd name="connsiteY24" fmla="*/ 583071 h 1163635"/>
              <a:gd name="connsiteX25" fmla="*/ 1964380 w 3649729"/>
              <a:gd name="connsiteY25" fmla="*/ 0 h 1163635"/>
              <a:gd name="connsiteX26" fmla="*/ 131024 w 3649729"/>
              <a:gd name="connsiteY26" fmla="*/ 0 h 1163635"/>
              <a:gd name="connsiteX27" fmla="*/ 470755 w 3649729"/>
              <a:gd name="connsiteY27" fmla="*/ 0 h 1163635"/>
              <a:gd name="connsiteX28" fmla="*/ 276763 w 3649729"/>
              <a:gd name="connsiteY28" fmla="*/ 496325 h 1163635"/>
              <a:gd name="connsiteX29" fmla="*/ 369774 w 3649729"/>
              <a:gd name="connsiteY29" fmla="*/ 853393 h 1163635"/>
              <a:gd name="connsiteX30" fmla="*/ 357940 w 3649729"/>
              <a:gd name="connsiteY30" fmla="*/ 699037 h 1163635"/>
              <a:gd name="connsiteX31" fmla="*/ 640222 w 3649729"/>
              <a:gd name="connsiteY31" fmla="*/ 0 h 1163635"/>
              <a:gd name="connsiteX32" fmla="*/ 1133785 w 3649729"/>
              <a:gd name="connsiteY32" fmla="*/ 0 h 1163635"/>
              <a:gd name="connsiteX33" fmla="*/ 978787 w 3649729"/>
              <a:gd name="connsiteY33" fmla="*/ 450416 h 1163635"/>
              <a:gd name="connsiteX34" fmla="*/ 1200002 w 3649729"/>
              <a:gd name="connsiteY34" fmla="*/ 974922 h 1163635"/>
              <a:gd name="connsiteX35" fmla="*/ 1119683 w 3649729"/>
              <a:gd name="connsiteY35" fmla="*/ 580564 h 1163635"/>
              <a:gd name="connsiteX36" fmla="*/ 1304171 w 3649729"/>
              <a:gd name="connsiteY36" fmla="*/ 0 h 1163635"/>
              <a:gd name="connsiteX37" fmla="*/ 1681916 w 3649729"/>
              <a:gd name="connsiteY37" fmla="*/ 0 h 1163635"/>
              <a:gd name="connsiteX38" fmla="*/ 1396446 w 3649729"/>
              <a:gd name="connsiteY38" fmla="*/ 580503 h 1163635"/>
              <a:gd name="connsiteX39" fmla="*/ 1685349 w 3649729"/>
              <a:gd name="connsiteY39" fmla="*/ 1163574 h 1163635"/>
              <a:gd name="connsiteX40" fmla="*/ 998223 w 3649729"/>
              <a:gd name="connsiteY40" fmla="*/ 1163574 h 1163635"/>
              <a:gd name="connsiteX41" fmla="*/ 702086 w 3649729"/>
              <a:gd name="connsiteY41" fmla="*/ 450354 h 1163635"/>
              <a:gd name="connsiteX42" fmla="*/ 704293 w 3649729"/>
              <a:gd name="connsiteY42" fmla="*/ 387450 h 1163635"/>
              <a:gd name="connsiteX43" fmla="*/ 634642 w 3649729"/>
              <a:gd name="connsiteY43" fmla="*/ 699037 h 1163635"/>
              <a:gd name="connsiteX44" fmla="*/ 801350 w 3649729"/>
              <a:gd name="connsiteY44" fmla="*/ 1163635 h 1163635"/>
              <a:gd name="connsiteX45" fmla="*/ 252913 w 3649729"/>
              <a:gd name="connsiteY45" fmla="*/ 1163635 h 1163635"/>
              <a:gd name="connsiteX46" fmla="*/ 0 w 3649729"/>
              <a:gd name="connsiteY46" fmla="*/ 496325 h 1163635"/>
              <a:gd name="connsiteX47" fmla="*/ 131024 w 3649729"/>
              <a:gd name="connsiteY47" fmla="*/ 0 h 1163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49729" h="1163635">
                <a:moveTo>
                  <a:pt x="2848440" y="0"/>
                </a:moveTo>
                <a:lnTo>
                  <a:pt x="2848482" y="61"/>
                </a:lnTo>
                <a:lnTo>
                  <a:pt x="2848379" y="61"/>
                </a:lnTo>
                <a:close/>
                <a:moveTo>
                  <a:pt x="1964380" y="0"/>
                </a:moveTo>
                <a:lnTo>
                  <a:pt x="2651505" y="0"/>
                </a:lnTo>
                <a:cubicBezTo>
                  <a:pt x="2834338" y="183027"/>
                  <a:pt x="2947643" y="435133"/>
                  <a:pt x="2947643" y="713280"/>
                </a:cubicBezTo>
                <a:cubicBezTo>
                  <a:pt x="2947643" y="734432"/>
                  <a:pt x="2946785" y="755339"/>
                  <a:pt x="2945497" y="776184"/>
                </a:cubicBezTo>
                <a:cubicBezTo>
                  <a:pt x="2990133" y="681492"/>
                  <a:pt x="3015148" y="575918"/>
                  <a:pt x="3015148" y="464598"/>
                </a:cubicBezTo>
                <a:cubicBezTo>
                  <a:pt x="3015148" y="332463"/>
                  <a:pt x="2979901" y="208477"/>
                  <a:pt x="2918383" y="101280"/>
                </a:cubicBezTo>
                <a:lnTo>
                  <a:pt x="2848482" y="61"/>
                </a:lnTo>
                <a:lnTo>
                  <a:pt x="3396816" y="61"/>
                </a:lnTo>
                <a:cubicBezTo>
                  <a:pt x="3554143" y="178259"/>
                  <a:pt x="3649729" y="411781"/>
                  <a:pt x="3649729" y="667309"/>
                </a:cubicBezTo>
                <a:cubicBezTo>
                  <a:pt x="3649729" y="847586"/>
                  <a:pt x="3601967" y="1016920"/>
                  <a:pt x="3518705" y="1163635"/>
                </a:cubicBezTo>
                <a:lnTo>
                  <a:pt x="3179035" y="1163635"/>
                </a:lnTo>
                <a:cubicBezTo>
                  <a:pt x="3299391" y="1032752"/>
                  <a:pt x="3373027" y="858467"/>
                  <a:pt x="3373027" y="667309"/>
                </a:cubicBezTo>
                <a:cubicBezTo>
                  <a:pt x="3373027" y="537772"/>
                  <a:pt x="3339183" y="416060"/>
                  <a:pt x="3280016" y="310241"/>
                </a:cubicBezTo>
                <a:cubicBezTo>
                  <a:pt x="3287742" y="360553"/>
                  <a:pt x="3291850" y="412086"/>
                  <a:pt x="3291850" y="464598"/>
                </a:cubicBezTo>
                <a:cubicBezTo>
                  <a:pt x="3291850" y="735654"/>
                  <a:pt x="3184308" y="981952"/>
                  <a:pt x="3009568" y="1163635"/>
                </a:cubicBezTo>
                <a:lnTo>
                  <a:pt x="2516005" y="1163635"/>
                </a:lnTo>
                <a:cubicBezTo>
                  <a:pt x="2613001" y="1039110"/>
                  <a:pt x="2670941" y="882858"/>
                  <a:pt x="2670941" y="713280"/>
                </a:cubicBezTo>
                <a:cubicBezTo>
                  <a:pt x="2670941" y="508001"/>
                  <a:pt x="2586147" y="322284"/>
                  <a:pt x="2449727" y="188712"/>
                </a:cubicBezTo>
                <a:cubicBezTo>
                  <a:pt x="2501413" y="309997"/>
                  <a:pt x="2530046" y="443263"/>
                  <a:pt x="2530046" y="583071"/>
                </a:cubicBezTo>
                <a:cubicBezTo>
                  <a:pt x="2530046" y="799048"/>
                  <a:pt x="2461683" y="999253"/>
                  <a:pt x="2345558" y="1163635"/>
                </a:cubicBezTo>
                <a:lnTo>
                  <a:pt x="1967813" y="1163635"/>
                </a:lnTo>
                <a:cubicBezTo>
                  <a:pt x="2141327" y="1028901"/>
                  <a:pt x="2253283" y="820382"/>
                  <a:pt x="2253283" y="583071"/>
                </a:cubicBezTo>
                <a:cubicBezTo>
                  <a:pt x="2253283" y="345759"/>
                  <a:pt x="2139855" y="134611"/>
                  <a:pt x="1964380" y="0"/>
                </a:cubicBezTo>
                <a:close/>
                <a:moveTo>
                  <a:pt x="131024" y="0"/>
                </a:moveTo>
                <a:lnTo>
                  <a:pt x="470755" y="0"/>
                </a:lnTo>
                <a:cubicBezTo>
                  <a:pt x="350399" y="130943"/>
                  <a:pt x="276763" y="305168"/>
                  <a:pt x="276763" y="496325"/>
                </a:cubicBezTo>
                <a:cubicBezTo>
                  <a:pt x="276763" y="625862"/>
                  <a:pt x="310607" y="747575"/>
                  <a:pt x="369774" y="853393"/>
                </a:cubicBezTo>
                <a:cubicBezTo>
                  <a:pt x="362048" y="803082"/>
                  <a:pt x="357940" y="751548"/>
                  <a:pt x="357940" y="699037"/>
                </a:cubicBezTo>
                <a:cubicBezTo>
                  <a:pt x="357940" y="427980"/>
                  <a:pt x="465482" y="181682"/>
                  <a:pt x="640222" y="0"/>
                </a:cubicBezTo>
                <a:lnTo>
                  <a:pt x="1133785" y="0"/>
                </a:lnTo>
                <a:cubicBezTo>
                  <a:pt x="1036727" y="124524"/>
                  <a:pt x="978849" y="280837"/>
                  <a:pt x="978787" y="450416"/>
                </a:cubicBezTo>
                <a:cubicBezTo>
                  <a:pt x="978787" y="655633"/>
                  <a:pt x="1063644" y="841350"/>
                  <a:pt x="1200002" y="974922"/>
                </a:cubicBezTo>
                <a:cubicBezTo>
                  <a:pt x="1148316" y="853638"/>
                  <a:pt x="1119683" y="720371"/>
                  <a:pt x="1119683" y="580564"/>
                </a:cubicBezTo>
                <a:cubicBezTo>
                  <a:pt x="1119683" y="364648"/>
                  <a:pt x="1188046" y="164443"/>
                  <a:pt x="1304171" y="0"/>
                </a:cubicBezTo>
                <a:lnTo>
                  <a:pt x="1681916" y="0"/>
                </a:lnTo>
                <a:cubicBezTo>
                  <a:pt x="1508402" y="134733"/>
                  <a:pt x="1396446" y="343191"/>
                  <a:pt x="1396446" y="580503"/>
                </a:cubicBezTo>
                <a:cubicBezTo>
                  <a:pt x="1396446" y="817815"/>
                  <a:pt x="1509873" y="1028962"/>
                  <a:pt x="1685349" y="1163574"/>
                </a:cubicBezTo>
                <a:lnTo>
                  <a:pt x="998223" y="1163574"/>
                </a:lnTo>
                <a:cubicBezTo>
                  <a:pt x="815391" y="980546"/>
                  <a:pt x="702086" y="728441"/>
                  <a:pt x="702086" y="450354"/>
                </a:cubicBezTo>
                <a:cubicBezTo>
                  <a:pt x="702086" y="429203"/>
                  <a:pt x="703005" y="408296"/>
                  <a:pt x="704293" y="387450"/>
                </a:cubicBezTo>
                <a:cubicBezTo>
                  <a:pt x="659658" y="482143"/>
                  <a:pt x="634642" y="587716"/>
                  <a:pt x="634642" y="699037"/>
                </a:cubicBezTo>
                <a:cubicBezTo>
                  <a:pt x="634642" y="875217"/>
                  <a:pt x="697303" y="1036909"/>
                  <a:pt x="801350" y="1163635"/>
                </a:cubicBezTo>
                <a:lnTo>
                  <a:pt x="252913" y="1163635"/>
                </a:lnTo>
                <a:cubicBezTo>
                  <a:pt x="95586" y="985437"/>
                  <a:pt x="0" y="751854"/>
                  <a:pt x="0" y="496325"/>
                </a:cubicBezTo>
                <a:cubicBezTo>
                  <a:pt x="0" y="316049"/>
                  <a:pt x="47762" y="146715"/>
                  <a:pt x="131024" y="0"/>
                </a:cubicBezTo>
                <a:close/>
              </a:path>
            </a:pathLst>
          </a:custGeom>
          <a:solidFill>
            <a:schemeClr val="tx2"/>
          </a:solidFill>
          <a:ln w="611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1" name="Tijdelijke aanduiding voor afbeelding 30">
            <a:extLst>
              <a:ext uri="{FF2B5EF4-FFF2-40B4-BE49-F238E27FC236}">
                <a16:creationId xmlns:a16="http://schemas.microsoft.com/office/drawing/2014/main" id="{80EFBE0B-913F-611D-0E13-B6CDB824CBF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923213" y="0"/>
            <a:ext cx="3849687" cy="5870573"/>
          </a:xfrm>
          <a:custGeom>
            <a:avLst/>
            <a:gdLst>
              <a:gd name="connsiteX0" fmla="*/ 0 w 3849687"/>
              <a:gd name="connsiteY0" fmla="*/ 0 h 5870573"/>
              <a:gd name="connsiteX1" fmla="*/ 3849687 w 3849687"/>
              <a:gd name="connsiteY1" fmla="*/ 0 h 5870573"/>
              <a:gd name="connsiteX2" fmla="*/ 3849687 w 3849687"/>
              <a:gd name="connsiteY2" fmla="*/ 196702 h 5870573"/>
              <a:gd name="connsiteX3" fmla="*/ 3849687 w 3849687"/>
              <a:gd name="connsiteY3" fmla="*/ 2647950 h 5870573"/>
              <a:gd name="connsiteX4" fmla="*/ 3849687 w 3849687"/>
              <a:gd name="connsiteY4" fmla="*/ 2657733 h 5870573"/>
              <a:gd name="connsiteX5" fmla="*/ 3849508 w 3849687"/>
              <a:gd name="connsiteY5" fmla="*/ 2657733 h 5870573"/>
              <a:gd name="connsiteX6" fmla="*/ 3849508 w 3849687"/>
              <a:gd name="connsiteY6" fmla="*/ 3029930 h 5870573"/>
              <a:gd name="connsiteX7" fmla="*/ 2340629 w 3849687"/>
              <a:gd name="connsiteY7" fmla="*/ 4889060 h 5870573"/>
              <a:gd name="connsiteX8" fmla="*/ 3849192 w 3849687"/>
              <a:gd name="connsiteY8" fmla="*/ 4889060 h 5870573"/>
              <a:gd name="connsiteX9" fmla="*/ 1924595 w 3849687"/>
              <a:gd name="connsiteY9" fmla="*/ 5870573 h 5870573"/>
              <a:gd name="connsiteX10" fmla="*/ 0 w 3849687"/>
              <a:gd name="connsiteY10" fmla="*/ 4889060 h 5870573"/>
              <a:gd name="connsiteX11" fmla="*/ 1510995 w 3849687"/>
              <a:gd name="connsiteY11" fmla="*/ 4889060 h 5870573"/>
              <a:gd name="connsiteX12" fmla="*/ 2116 w 3849687"/>
              <a:gd name="connsiteY12" fmla="*/ 3029930 h 5870573"/>
              <a:gd name="connsiteX13" fmla="*/ 2116 w 3849687"/>
              <a:gd name="connsiteY13" fmla="*/ 2657733 h 5870573"/>
              <a:gd name="connsiteX14" fmla="*/ 0 w 3849687"/>
              <a:gd name="connsiteY14" fmla="*/ 2657733 h 5870573"/>
              <a:gd name="connsiteX15" fmla="*/ 0 w 3849687"/>
              <a:gd name="connsiteY15" fmla="*/ 2647950 h 5870573"/>
              <a:gd name="connsiteX16" fmla="*/ 0 w 3849687"/>
              <a:gd name="connsiteY16" fmla="*/ 196702 h 5870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49687" h="5870573">
                <a:moveTo>
                  <a:pt x="0" y="0"/>
                </a:moveTo>
                <a:lnTo>
                  <a:pt x="3849687" y="0"/>
                </a:lnTo>
                <a:lnTo>
                  <a:pt x="3849687" y="196702"/>
                </a:lnTo>
                <a:lnTo>
                  <a:pt x="3849687" y="2647950"/>
                </a:lnTo>
                <a:lnTo>
                  <a:pt x="3849687" y="2657733"/>
                </a:lnTo>
                <a:lnTo>
                  <a:pt x="3849508" y="2657733"/>
                </a:lnTo>
                <a:lnTo>
                  <a:pt x="3849508" y="3029930"/>
                </a:lnTo>
                <a:cubicBezTo>
                  <a:pt x="3849508" y="3940330"/>
                  <a:pt x="3203639" y="4701337"/>
                  <a:pt x="2340629" y="4889060"/>
                </a:cubicBezTo>
                <a:lnTo>
                  <a:pt x="3849192" y="4889060"/>
                </a:lnTo>
                <a:cubicBezTo>
                  <a:pt x="3441090" y="5479673"/>
                  <a:pt x="2731613" y="5870573"/>
                  <a:pt x="1924595" y="5870573"/>
                </a:cubicBezTo>
                <a:cubicBezTo>
                  <a:pt x="1117579" y="5870573"/>
                  <a:pt x="408089" y="5479673"/>
                  <a:pt x="0" y="4889060"/>
                </a:cubicBezTo>
                <a:lnTo>
                  <a:pt x="1510995" y="4889060"/>
                </a:lnTo>
                <a:cubicBezTo>
                  <a:pt x="647973" y="4701337"/>
                  <a:pt x="2116" y="3940342"/>
                  <a:pt x="2116" y="3029930"/>
                </a:cubicBezTo>
                <a:lnTo>
                  <a:pt x="2116" y="2657733"/>
                </a:lnTo>
                <a:lnTo>
                  <a:pt x="0" y="2657733"/>
                </a:lnTo>
                <a:lnTo>
                  <a:pt x="0" y="2647950"/>
                </a:lnTo>
                <a:lnTo>
                  <a:pt x="0" y="1967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55708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Quote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hoek 28">
            <a:extLst>
              <a:ext uri="{FF2B5EF4-FFF2-40B4-BE49-F238E27FC236}">
                <a16:creationId xmlns:a16="http://schemas.microsoft.com/office/drawing/2014/main" id="{57C71090-6A10-528F-D97C-9B44B38786AD}"/>
              </a:ext>
            </a:extLst>
          </p:cNvPr>
          <p:cNvSpPr/>
          <p:nvPr userDrawn="1"/>
        </p:nvSpPr>
        <p:spPr>
          <a:xfrm>
            <a:off x="10826750" y="6073775"/>
            <a:ext cx="1031875" cy="9905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Tijdelijke aanduiding voor afbeelding 27">
            <a:extLst>
              <a:ext uri="{FF2B5EF4-FFF2-40B4-BE49-F238E27FC236}">
                <a16:creationId xmlns:a16="http://schemas.microsoft.com/office/drawing/2014/main" id="{C17A4940-9006-9EB8-CB1A-7B060841483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3"/>
            <a:ext cx="12193205" cy="6865088"/>
          </a:xfrm>
          <a:custGeom>
            <a:avLst/>
            <a:gdLst>
              <a:gd name="connsiteX0" fmla="*/ 5513846 w 12193205"/>
              <a:gd name="connsiteY0" fmla="*/ 6864350 h 6865088"/>
              <a:gd name="connsiteX1" fmla="*/ 7550221 w 12193205"/>
              <a:gd name="connsiteY1" fmla="*/ 6864350 h 6865088"/>
              <a:gd name="connsiteX2" fmla="*/ 7549832 w 12193205"/>
              <a:gd name="connsiteY2" fmla="*/ 6865088 h 6865088"/>
              <a:gd name="connsiteX3" fmla="*/ 5513566 w 12193205"/>
              <a:gd name="connsiteY3" fmla="*/ 6865088 h 6865088"/>
              <a:gd name="connsiteX4" fmla="*/ 646712 w 12193205"/>
              <a:gd name="connsiteY4" fmla="*/ 6864350 h 6865088"/>
              <a:gd name="connsiteX5" fmla="*/ 4365319 w 12193205"/>
              <a:gd name="connsiteY5" fmla="*/ 6864350 h 6865088"/>
              <a:gd name="connsiteX6" fmla="*/ 4365078 w 12193205"/>
              <a:gd name="connsiteY6" fmla="*/ 6865088 h 6865088"/>
              <a:gd name="connsiteX7" fmla="*/ 646316 w 12193205"/>
              <a:gd name="connsiteY7" fmla="*/ 6865088 h 6865088"/>
              <a:gd name="connsiteX8" fmla="*/ 11383395 w 12193205"/>
              <a:gd name="connsiteY8" fmla="*/ 6171937 h 6865088"/>
              <a:gd name="connsiteX9" fmla="*/ 11451252 w 12193205"/>
              <a:gd name="connsiteY9" fmla="*/ 6308889 h 6865088"/>
              <a:gd name="connsiteX10" fmla="*/ 11384201 w 12193205"/>
              <a:gd name="connsiteY10" fmla="*/ 6445252 h 6865088"/>
              <a:gd name="connsiteX11" fmla="*/ 11472926 w 12193205"/>
              <a:gd name="connsiteY11" fmla="*/ 6445252 h 6865088"/>
              <a:gd name="connsiteX12" fmla="*/ 11516259 w 12193205"/>
              <a:gd name="connsiteY12" fmla="*/ 6308889 h 6865088"/>
              <a:gd name="connsiteX13" fmla="*/ 11497393 w 12193205"/>
              <a:gd name="connsiteY13" fmla="*/ 6216262 h 6865088"/>
              <a:gd name="connsiteX14" fmla="*/ 11549352 w 12193205"/>
              <a:gd name="connsiteY14" fmla="*/ 6339473 h 6865088"/>
              <a:gd name="connsiteX15" fmla="*/ 11512961 w 12193205"/>
              <a:gd name="connsiteY15" fmla="*/ 6445252 h 6865088"/>
              <a:gd name="connsiteX16" fmla="*/ 11628889 w 12193205"/>
              <a:gd name="connsiteY16" fmla="*/ 6445252 h 6865088"/>
              <a:gd name="connsiteX17" fmla="*/ 11695191 w 12193205"/>
              <a:gd name="connsiteY17" fmla="*/ 6281062 h 6865088"/>
              <a:gd name="connsiteX18" fmla="*/ 11692412 w 12193205"/>
              <a:gd name="connsiteY18" fmla="*/ 6244807 h 6865088"/>
              <a:gd name="connsiteX19" fmla="*/ 11714258 w 12193205"/>
              <a:gd name="connsiteY19" fmla="*/ 6328675 h 6865088"/>
              <a:gd name="connsiteX20" fmla="*/ 11668693 w 12193205"/>
              <a:gd name="connsiteY20" fmla="*/ 6445252 h 6865088"/>
              <a:gd name="connsiteX21" fmla="*/ 11748475 w 12193205"/>
              <a:gd name="connsiteY21" fmla="*/ 6445252 h 6865088"/>
              <a:gd name="connsiteX22" fmla="*/ 11779250 w 12193205"/>
              <a:gd name="connsiteY22" fmla="*/ 6328675 h 6865088"/>
              <a:gd name="connsiteX23" fmla="*/ 11719846 w 12193205"/>
              <a:gd name="connsiteY23" fmla="*/ 6171952 h 6865088"/>
              <a:gd name="connsiteX24" fmla="*/ 11591053 w 12193205"/>
              <a:gd name="connsiteY24" fmla="*/ 6171952 h 6865088"/>
              <a:gd name="connsiteX25" fmla="*/ 11591043 w 12193205"/>
              <a:gd name="connsiteY25" fmla="*/ 6171937 h 6865088"/>
              <a:gd name="connsiteX26" fmla="*/ 11591029 w 12193205"/>
              <a:gd name="connsiteY26" fmla="*/ 6171952 h 6865088"/>
              <a:gd name="connsiteX27" fmla="*/ 11591053 w 12193205"/>
              <a:gd name="connsiteY27" fmla="*/ 6171952 h 6865088"/>
              <a:gd name="connsiteX28" fmla="*/ 11607471 w 12193205"/>
              <a:gd name="connsiteY28" fmla="*/ 6195726 h 6865088"/>
              <a:gd name="connsiteX29" fmla="*/ 11630200 w 12193205"/>
              <a:gd name="connsiteY29" fmla="*/ 6281062 h 6865088"/>
              <a:gd name="connsiteX30" fmla="*/ 11613840 w 12193205"/>
              <a:gd name="connsiteY30" fmla="*/ 6354248 h 6865088"/>
              <a:gd name="connsiteX31" fmla="*/ 11614344 w 12193205"/>
              <a:gd name="connsiteY31" fmla="*/ 6339473 h 6865088"/>
              <a:gd name="connsiteX32" fmla="*/ 11544787 w 12193205"/>
              <a:gd name="connsiteY32" fmla="*/ 6171937 h 6865088"/>
              <a:gd name="connsiteX33" fmla="*/ 10952776 w 12193205"/>
              <a:gd name="connsiteY33" fmla="*/ 6171937 h 6865088"/>
              <a:gd name="connsiteX34" fmla="*/ 10922001 w 12193205"/>
              <a:gd name="connsiteY34" fmla="*/ 6288514 h 6865088"/>
              <a:gd name="connsiteX35" fmla="*/ 10981405 w 12193205"/>
              <a:gd name="connsiteY35" fmla="*/ 6445252 h 6865088"/>
              <a:gd name="connsiteX36" fmla="*/ 11110222 w 12193205"/>
              <a:gd name="connsiteY36" fmla="*/ 6445252 h 6865088"/>
              <a:gd name="connsiteX37" fmla="*/ 11071066 w 12193205"/>
              <a:gd name="connsiteY37" fmla="*/ 6336127 h 6865088"/>
              <a:gd name="connsiteX38" fmla="*/ 11087425 w 12193205"/>
              <a:gd name="connsiteY38" fmla="*/ 6262942 h 6865088"/>
              <a:gd name="connsiteX39" fmla="*/ 11086907 w 12193205"/>
              <a:gd name="connsiteY39" fmla="*/ 6277717 h 6865088"/>
              <a:gd name="connsiteX40" fmla="*/ 11156464 w 12193205"/>
              <a:gd name="connsiteY40" fmla="*/ 6445238 h 6865088"/>
              <a:gd name="connsiteX41" fmla="*/ 11317856 w 12193205"/>
              <a:gd name="connsiteY41" fmla="*/ 6445238 h 6865088"/>
              <a:gd name="connsiteX42" fmla="*/ 11249998 w 12193205"/>
              <a:gd name="connsiteY42" fmla="*/ 6308286 h 6865088"/>
              <a:gd name="connsiteX43" fmla="*/ 11317050 w 12193205"/>
              <a:gd name="connsiteY43" fmla="*/ 6171937 h 6865088"/>
              <a:gd name="connsiteX44" fmla="*/ 11228325 w 12193205"/>
              <a:gd name="connsiteY44" fmla="*/ 6171937 h 6865088"/>
              <a:gd name="connsiteX45" fmla="*/ 11184992 w 12193205"/>
              <a:gd name="connsiteY45" fmla="*/ 6308300 h 6865088"/>
              <a:gd name="connsiteX46" fmla="*/ 11203858 w 12193205"/>
              <a:gd name="connsiteY46" fmla="*/ 6400927 h 6865088"/>
              <a:gd name="connsiteX47" fmla="*/ 11151899 w 12193205"/>
              <a:gd name="connsiteY47" fmla="*/ 6277731 h 6865088"/>
              <a:gd name="connsiteX48" fmla="*/ 11188305 w 12193205"/>
              <a:gd name="connsiteY48" fmla="*/ 6171937 h 6865088"/>
              <a:gd name="connsiteX49" fmla="*/ 11072376 w 12193205"/>
              <a:gd name="connsiteY49" fmla="*/ 6171937 h 6865088"/>
              <a:gd name="connsiteX50" fmla="*/ 11006074 w 12193205"/>
              <a:gd name="connsiteY50" fmla="*/ 6336127 h 6865088"/>
              <a:gd name="connsiteX51" fmla="*/ 11008854 w 12193205"/>
              <a:gd name="connsiteY51" fmla="*/ 6372382 h 6865088"/>
              <a:gd name="connsiteX52" fmla="*/ 10987007 w 12193205"/>
              <a:gd name="connsiteY52" fmla="*/ 6288514 h 6865088"/>
              <a:gd name="connsiteX53" fmla="*/ 11032572 w 12193205"/>
              <a:gd name="connsiteY53" fmla="*/ 6171937 h 6865088"/>
              <a:gd name="connsiteX54" fmla="*/ 12192000 w 12193205"/>
              <a:gd name="connsiteY54" fmla="*/ 5099153 h 6865088"/>
              <a:gd name="connsiteX55" fmla="*/ 12193205 w 12193205"/>
              <a:gd name="connsiteY55" fmla="*/ 5099153 h 6865088"/>
              <a:gd name="connsiteX56" fmla="*/ 12193205 w 12193205"/>
              <a:gd name="connsiteY56" fmla="*/ 6540908 h 6865088"/>
              <a:gd name="connsiteX57" fmla="*/ 12192000 w 12193205"/>
              <a:gd name="connsiteY57" fmla="*/ 6539075 h 6865088"/>
              <a:gd name="connsiteX58" fmla="*/ 0 w 12193205"/>
              <a:gd name="connsiteY58" fmla="*/ 0 h 6865088"/>
              <a:gd name="connsiteX59" fmla="*/ 12192000 w 12193205"/>
              <a:gd name="connsiteY59" fmla="*/ 0 h 6865088"/>
              <a:gd name="connsiteX60" fmla="*/ 12192000 w 12193205"/>
              <a:gd name="connsiteY60" fmla="*/ 5099153 h 6865088"/>
              <a:gd name="connsiteX61" fmla="*/ 10917097 w 12193205"/>
              <a:gd name="connsiteY61" fmla="*/ 5099153 h 6865088"/>
              <a:gd name="connsiteX62" fmla="*/ 11926666 w 12193205"/>
              <a:gd name="connsiteY62" fmla="*/ 6135477 h 6865088"/>
              <a:gd name="connsiteX63" fmla="*/ 12192000 w 12193205"/>
              <a:gd name="connsiteY63" fmla="*/ 6539075 h 6865088"/>
              <a:gd name="connsiteX64" fmla="*/ 12192000 w 12193205"/>
              <a:gd name="connsiteY64" fmla="*/ 6864350 h 6865088"/>
              <a:gd name="connsiteX65" fmla="*/ 7550221 w 12193205"/>
              <a:gd name="connsiteY65" fmla="*/ 6864350 h 6865088"/>
              <a:gd name="connsiteX66" fmla="*/ 7684453 w 12193205"/>
              <a:gd name="connsiteY66" fmla="*/ 6609586 h 6865088"/>
              <a:gd name="connsiteX67" fmla="*/ 8989073 w 12193205"/>
              <a:gd name="connsiteY67" fmla="*/ 5099153 h 6865088"/>
              <a:gd name="connsiteX68" fmla="*/ 6410693 w 12193205"/>
              <a:gd name="connsiteY68" fmla="*/ 5099153 h 6865088"/>
              <a:gd name="connsiteX69" fmla="*/ 5690999 w 12193205"/>
              <a:gd name="connsiteY69" fmla="*/ 6397103 h 6865088"/>
              <a:gd name="connsiteX70" fmla="*/ 5513846 w 12193205"/>
              <a:gd name="connsiteY70" fmla="*/ 6864350 h 6865088"/>
              <a:gd name="connsiteX71" fmla="*/ 4365319 w 12193205"/>
              <a:gd name="connsiteY71" fmla="*/ 6864350 h 6865088"/>
              <a:gd name="connsiteX72" fmla="*/ 4520860 w 12193205"/>
              <a:gd name="connsiteY72" fmla="*/ 6387908 h 6865088"/>
              <a:gd name="connsiteX73" fmla="*/ 5247271 w 12193205"/>
              <a:gd name="connsiteY73" fmla="*/ 5099572 h 6865088"/>
              <a:gd name="connsiteX74" fmla="*/ 1878355 w 12193205"/>
              <a:gd name="connsiteY74" fmla="*/ 5099572 h 6865088"/>
              <a:gd name="connsiteX75" fmla="*/ 903001 w 12193205"/>
              <a:gd name="connsiteY75" fmla="*/ 6386989 h 6865088"/>
              <a:gd name="connsiteX76" fmla="*/ 646712 w 12193205"/>
              <a:gd name="connsiteY76" fmla="*/ 6864350 h 6865088"/>
              <a:gd name="connsiteX77" fmla="*/ 0 w 12193205"/>
              <a:gd name="connsiteY77" fmla="*/ 6864350 h 6865088"/>
              <a:gd name="connsiteX78" fmla="*/ 0 w 12193205"/>
              <a:gd name="connsiteY78" fmla="*/ 6112168 h 6865088"/>
              <a:gd name="connsiteX79" fmla="*/ 721627 w 12193205"/>
              <a:gd name="connsiteY79" fmla="*/ 5099572 h 6865088"/>
              <a:gd name="connsiteX80" fmla="*/ 0 w 12193205"/>
              <a:gd name="connsiteY80" fmla="*/ 5099572 h 686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2193205" h="6865088">
                <a:moveTo>
                  <a:pt x="5513846" y="6864350"/>
                </a:moveTo>
                <a:lnTo>
                  <a:pt x="7550221" y="6864350"/>
                </a:lnTo>
                <a:lnTo>
                  <a:pt x="7549832" y="6865088"/>
                </a:lnTo>
                <a:lnTo>
                  <a:pt x="5513566" y="6865088"/>
                </a:lnTo>
                <a:close/>
                <a:moveTo>
                  <a:pt x="646712" y="6864350"/>
                </a:moveTo>
                <a:lnTo>
                  <a:pt x="4365319" y="6864350"/>
                </a:lnTo>
                <a:lnTo>
                  <a:pt x="4365078" y="6865088"/>
                </a:lnTo>
                <a:lnTo>
                  <a:pt x="646316" y="6865088"/>
                </a:lnTo>
                <a:close/>
                <a:moveTo>
                  <a:pt x="11383395" y="6171937"/>
                </a:moveTo>
                <a:cubicBezTo>
                  <a:pt x="11424611" y="6203555"/>
                  <a:pt x="11451252" y="6253149"/>
                  <a:pt x="11451252" y="6308889"/>
                </a:cubicBezTo>
                <a:cubicBezTo>
                  <a:pt x="11451252" y="6364629"/>
                  <a:pt x="11424956" y="6413606"/>
                  <a:pt x="11384201" y="6445252"/>
                </a:cubicBezTo>
                <a:lnTo>
                  <a:pt x="11472926" y="6445252"/>
                </a:lnTo>
                <a:cubicBezTo>
                  <a:pt x="11500202" y="6406642"/>
                  <a:pt x="11516259" y="6359618"/>
                  <a:pt x="11516259" y="6308889"/>
                </a:cubicBezTo>
                <a:cubicBezTo>
                  <a:pt x="11516259" y="6276051"/>
                  <a:pt x="11509533" y="6244749"/>
                  <a:pt x="11497393" y="6216262"/>
                </a:cubicBezTo>
                <a:cubicBezTo>
                  <a:pt x="11529436" y="6247635"/>
                  <a:pt x="11549352" y="6291257"/>
                  <a:pt x="11549352" y="6339473"/>
                </a:cubicBezTo>
                <a:cubicBezTo>
                  <a:pt x="11549352" y="6379303"/>
                  <a:pt x="11535743" y="6416004"/>
                  <a:pt x="11512961" y="6445252"/>
                </a:cubicBezTo>
                <a:lnTo>
                  <a:pt x="11628889" y="6445252"/>
                </a:lnTo>
                <a:cubicBezTo>
                  <a:pt x="11669932" y="6402578"/>
                  <a:pt x="11695191" y="6344728"/>
                  <a:pt x="11695191" y="6281062"/>
                </a:cubicBezTo>
                <a:cubicBezTo>
                  <a:pt x="11695191" y="6268728"/>
                  <a:pt x="11694226" y="6256624"/>
                  <a:pt x="11692412" y="6244807"/>
                </a:cubicBezTo>
                <a:cubicBezTo>
                  <a:pt x="11706309" y="6269662"/>
                  <a:pt x="11714258" y="6298249"/>
                  <a:pt x="11714258" y="6328675"/>
                </a:cubicBezTo>
                <a:cubicBezTo>
                  <a:pt x="11714258" y="6373574"/>
                  <a:pt x="11696963" y="6414510"/>
                  <a:pt x="11668693" y="6445252"/>
                </a:cubicBezTo>
                <a:lnTo>
                  <a:pt x="11748475" y="6445252"/>
                </a:lnTo>
                <a:cubicBezTo>
                  <a:pt x="11768032" y="6410792"/>
                  <a:pt x="11779250" y="6371019"/>
                  <a:pt x="11779250" y="6328675"/>
                </a:cubicBezTo>
                <a:cubicBezTo>
                  <a:pt x="11779250" y="6268657"/>
                  <a:pt x="11756799" y="6213807"/>
                  <a:pt x="11719846" y="6171952"/>
                </a:cubicBezTo>
                <a:lnTo>
                  <a:pt x="11591053" y="6171952"/>
                </a:lnTo>
                <a:lnTo>
                  <a:pt x="11591043" y="6171937"/>
                </a:lnTo>
                <a:lnTo>
                  <a:pt x="11591029" y="6171952"/>
                </a:lnTo>
                <a:lnTo>
                  <a:pt x="11591053" y="6171952"/>
                </a:lnTo>
                <a:lnTo>
                  <a:pt x="11607471" y="6195726"/>
                </a:lnTo>
                <a:cubicBezTo>
                  <a:pt x="11621921" y="6220904"/>
                  <a:pt x="11630200" y="6250026"/>
                  <a:pt x="11630200" y="6281062"/>
                </a:cubicBezTo>
                <a:cubicBezTo>
                  <a:pt x="11630200" y="6307209"/>
                  <a:pt x="11624324" y="6332006"/>
                  <a:pt x="11613840" y="6354248"/>
                </a:cubicBezTo>
                <a:cubicBezTo>
                  <a:pt x="11614142" y="6349352"/>
                  <a:pt x="11614344" y="6344441"/>
                  <a:pt x="11614344" y="6339473"/>
                </a:cubicBezTo>
                <a:cubicBezTo>
                  <a:pt x="11614344" y="6274141"/>
                  <a:pt x="11587731" y="6214927"/>
                  <a:pt x="11544787" y="6171937"/>
                </a:cubicBezTo>
                <a:close/>
                <a:moveTo>
                  <a:pt x="10952776" y="6171937"/>
                </a:moveTo>
                <a:cubicBezTo>
                  <a:pt x="10933219" y="6206398"/>
                  <a:pt x="10922001" y="6246171"/>
                  <a:pt x="10922001" y="6288514"/>
                </a:cubicBezTo>
                <a:cubicBezTo>
                  <a:pt x="10922001" y="6348533"/>
                  <a:pt x="10944452" y="6403397"/>
                  <a:pt x="10981405" y="6445252"/>
                </a:cubicBezTo>
                <a:lnTo>
                  <a:pt x="11110222" y="6445252"/>
                </a:lnTo>
                <a:cubicBezTo>
                  <a:pt x="11085784" y="6415487"/>
                  <a:pt x="11071066" y="6377509"/>
                  <a:pt x="11071066" y="6336127"/>
                </a:cubicBezTo>
                <a:cubicBezTo>
                  <a:pt x="11071066" y="6309980"/>
                  <a:pt x="11076942" y="6285183"/>
                  <a:pt x="11087425" y="6262942"/>
                </a:cubicBezTo>
                <a:cubicBezTo>
                  <a:pt x="11087123" y="6267838"/>
                  <a:pt x="11086907" y="6272749"/>
                  <a:pt x="11086907" y="6277717"/>
                </a:cubicBezTo>
                <a:cubicBezTo>
                  <a:pt x="11086907" y="6343034"/>
                  <a:pt x="11113520" y="6402248"/>
                  <a:pt x="11156464" y="6445238"/>
                </a:cubicBezTo>
                <a:lnTo>
                  <a:pt x="11317856" y="6445238"/>
                </a:lnTo>
                <a:cubicBezTo>
                  <a:pt x="11276640" y="6413620"/>
                  <a:pt x="11249998" y="6364026"/>
                  <a:pt x="11249998" y="6308286"/>
                </a:cubicBezTo>
                <a:cubicBezTo>
                  <a:pt x="11249998" y="6252546"/>
                  <a:pt x="11276295" y="6203583"/>
                  <a:pt x="11317050" y="6171937"/>
                </a:cubicBezTo>
                <a:lnTo>
                  <a:pt x="11228325" y="6171937"/>
                </a:lnTo>
                <a:cubicBezTo>
                  <a:pt x="11201049" y="6210562"/>
                  <a:pt x="11184992" y="6257586"/>
                  <a:pt x="11184992" y="6308300"/>
                </a:cubicBezTo>
                <a:cubicBezTo>
                  <a:pt x="11184992" y="6341138"/>
                  <a:pt x="11191718" y="6372440"/>
                  <a:pt x="11203858" y="6400927"/>
                </a:cubicBezTo>
                <a:cubicBezTo>
                  <a:pt x="11171830" y="6369554"/>
                  <a:pt x="11151899" y="6325933"/>
                  <a:pt x="11151899" y="6277731"/>
                </a:cubicBezTo>
                <a:cubicBezTo>
                  <a:pt x="11151913" y="6237900"/>
                  <a:pt x="11165508" y="6201185"/>
                  <a:pt x="11188305" y="6171937"/>
                </a:cubicBezTo>
                <a:lnTo>
                  <a:pt x="11072376" y="6171937"/>
                </a:lnTo>
                <a:cubicBezTo>
                  <a:pt x="11031333" y="6214611"/>
                  <a:pt x="11006074" y="6272461"/>
                  <a:pt x="11006074" y="6336127"/>
                </a:cubicBezTo>
                <a:cubicBezTo>
                  <a:pt x="11006074" y="6348461"/>
                  <a:pt x="11007039" y="6360565"/>
                  <a:pt x="11008854" y="6372382"/>
                </a:cubicBezTo>
                <a:cubicBezTo>
                  <a:pt x="10994956" y="6347528"/>
                  <a:pt x="10987007" y="6318940"/>
                  <a:pt x="10987007" y="6288514"/>
                </a:cubicBezTo>
                <a:cubicBezTo>
                  <a:pt x="10987007" y="6243615"/>
                  <a:pt x="11004303" y="6202693"/>
                  <a:pt x="11032572" y="6171937"/>
                </a:cubicBezTo>
                <a:close/>
                <a:moveTo>
                  <a:pt x="12192000" y="5099153"/>
                </a:moveTo>
                <a:lnTo>
                  <a:pt x="12193205" y="5099153"/>
                </a:lnTo>
                <a:lnTo>
                  <a:pt x="12193205" y="6540908"/>
                </a:lnTo>
                <a:lnTo>
                  <a:pt x="12192000" y="653907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099153"/>
                </a:lnTo>
                <a:lnTo>
                  <a:pt x="10917097" y="5099153"/>
                </a:lnTo>
                <a:cubicBezTo>
                  <a:pt x="11301011" y="5394533"/>
                  <a:pt x="11641356" y="5743777"/>
                  <a:pt x="11926666" y="6135477"/>
                </a:cubicBezTo>
                <a:lnTo>
                  <a:pt x="12192000" y="6539075"/>
                </a:lnTo>
                <a:lnTo>
                  <a:pt x="12192000" y="6864350"/>
                </a:lnTo>
                <a:lnTo>
                  <a:pt x="7550221" y="6864350"/>
                </a:lnTo>
                <a:lnTo>
                  <a:pt x="7684453" y="6609586"/>
                </a:lnTo>
                <a:cubicBezTo>
                  <a:pt x="8015114" y="6023695"/>
                  <a:pt x="8460150" y="5511072"/>
                  <a:pt x="8989073" y="5099153"/>
                </a:cubicBezTo>
                <a:lnTo>
                  <a:pt x="6410693" y="5099153"/>
                </a:lnTo>
                <a:cubicBezTo>
                  <a:pt x="6126734" y="5502451"/>
                  <a:pt x="5884745" y="5937239"/>
                  <a:pt x="5690999" y="6397103"/>
                </a:cubicBezTo>
                <a:lnTo>
                  <a:pt x="5513846" y="6864350"/>
                </a:lnTo>
                <a:lnTo>
                  <a:pt x="4365319" y="6864350"/>
                </a:lnTo>
                <a:lnTo>
                  <a:pt x="4520860" y="6387908"/>
                </a:lnTo>
                <a:cubicBezTo>
                  <a:pt x="4699561" y="5921330"/>
                  <a:pt x="4945692" y="5487888"/>
                  <a:pt x="5247271" y="5099572"/>
                </a:cubicBezTo>
                <a:lnTo>
                  <a:pt x="1878355" y="5099572"/>
                </a:lnTo>
                <a:cubicBezTo>
                  <a:pt x="1505614" y="5488268"/>
                  <a:pt x="1177720" y="5920199"/>
                  <a:pt x="903001" y="6386989"/>
                </a:cubicBezTo>
                <a:lnTo>
                  <a:pt x="646712" y="6864350"/>
                </a:lnTo>
                <a:lnTo>
                  <a:pt x="0" y="6864350"/>
                </a:lnTo>
                <a:lnTo>
                  <a:pt x="0" y="6112168"/>
                </a:lnTo>
                <a:cubicBezTo>
                  <a:pt x="198653" y="5744923"/>
                  <a:pt x="441592" y="5404994"/>
                  <a:pt x="721627" y="5099572"/>
                </a:cubicBezTo>
                <a:lnTo>
                  <a:pt x="0" y="509957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endParaRPr lang="nl-NL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26C01C08-3873-BAE6-F0DF-96ADEC46E1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0000" y="1065530"/>
            <a:ext cx="5781675" cy="3242945"/>
          </a:xfrm>
        </p:spPr>
        <p:txBody>
          <a:bodyPr/>
          <a:lstStyle>
            <a:lvl1pPr>
              <a:lnSpc>
                <a:spcPct val="80000"/>
              </a:lnSpc>
              <a:spcAft>
                <a:spcPts val="1000"/>
              </a:spcAft>
              <a:defRPr sz="4000" b="0">
                <a:solidFill>
                  <a:schemeClr val="bg1"/>
                </a:solidFill>
              </a:defRPr>
            </a:lvl1pPr>
            <a:lvl2pPr>
              <a:defRPr sz="1600" b="1">
                <a:solidFill>
                  <a:schemeClr val="bg1"/>
                </a:solidFill>
              </a:defRPr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1606519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Quote2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AC22BDA8-2EB8-BD91-68C8-DA2BF07C6AF9}"/>
              </a:ext>
            </a:extLst>
          </p:cNvPr>
          <p:cNvSpPr/>
          <p:nvPr userDrawn="1"/>
        </p:nvSpPr>
        <p:spPr>
          <a:xfrm>
            <a:off x="208924" y="5870575"/>
            <a:ext cx="1270002" cy="119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18616920-F91E-B428-E621-64552F3E1AB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60605" y="-1"/>
            <a:ext cx="6432588" cy="6858000"/>
          </a:xfrm>
          <a:custGeom>
            <a:avLst/>
            <a:gdLst>
              <a:gd name="connsiteX0" fmla="*/ 0 w 6432588"/>
              <a:gd name="connsiteY0" fmla="*/ 0 h 6858000"/>
              <a:gd name="connsiteX1" fmla="*/ 2583447 w 6432588"/>
              <a:gd name="connsiteY1" fmla="*/ 0 h 6858000"/>
              <a:gd name="connsiteX2" fmla="*/ 3442602 w 6432588"/>
              <a:gd name="connsiteY2" fmla="*/ 1343901 h 6858000"/>
              <a:gd name="connsiteX3" fmla="*/ 3442602 w 6432588"/>
              <a:gd name="connsiteY3" fmla="*/ 0 h 6858000"/>
              <a:gd name="connsiteX4" fmla="*/ 3869322 w 6432588"/>
              <a:gd name="connsiteY4" fmla="*/ 0 h 6858000"/>
              <a:gd name="connsiteX5" fmla="*/ 4728451 w 6432588"/>
              <a:gd name="connsiteY5" fmla="*/ 1343901 h 6858000"/>
              <a:gd name="connsiteX6" fmla="*/ 4728451 w 6432588"/>
              <a:gd name="connsiteY6" fmla="*/ 0 h 6858000"/>
              <a:gd name="connsiteX7" fmla="*/ 5155172 w 6432588"/>
              <a:gd name="connsiteY7" fmla="*/ 0 h 6858000"/>
              <a:gd name="connsiteX8" fmla="*/ 6432588 w 6432588"/>
              <a:gd name="connsiteY8" fmla="*/ 2982849 h 6858000"/>
              <a:gd name="connsiteX9" fmla="*/ 6432588 w 6432588"/>
              <a:gd name="connsiteY9" fmla="*/ 3875164 h 6858000"/>
              <a:gd name="connsiteX10" fmla="*/ 5155184 w 6432588"/>
              <a:gd name="connsiteY10" fmla="*/ 6858000 h 6858000"/>
              <a:gd name="connsiteX11" fmla="*/ 4728451 w 6432588"/>
              <a:gd name="connsiteY11" fmla="*/ 6858000 h 6858000"/>
              <a:gd name="connsiteX12" fmla="*/ 4728451 w 6432588"/>
              <a:gd name="connsiteY12" fmla="*/ 5514112 h 6858000"/>
              <a:gd name="connsiteX13" fmla="*/ 3869322 w 6432588"/>
              <a:gd name="connsiteY13" fmla="*/ 6858000 h 6858000"/>
              <a:gd name="connsiteX14" fmla="*/ 3442589 w 6432588"/>
              <a:gd name="connsiteY14" fmla="*/ 6858000 h 6858000"/>
              <a:gd name="connsiteX15" fmla="*/ 3442589 w 6432588"/>
              <a:gd name="connsiteY15" fmla="*/ 5514099 h 6858000"/>
              <a:gd name="connsiteX16" fmla="*/ 2583447 w 6432588"/>
              <a:gd name="connsiteY16" fmla="*/ 6858000 h 6858000"/>
              <a:gd name="connsiteX17" fmla="*/ 13 w 6432588"/>
              <a:gd name="connsiteY17" fmla="*/ 6858000 h 6858000"/>
              <a:gd name="connsiteX18" fmla="*/ 2355952 w 6432588"/>
              <a:gd name="connsiteY18" fmla="*/ 3429000 h 6858000"/>
              <a:gd name="connsiteX19" fmla="*/ 0 w 6432588"/>
              <a:gd name="connsiteY1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432588" h="6858000">
                <a:moveTo>
                  <a:pt x="0" y="0"/>
                </a:moveTo>
                <a:lnTo>
                  <a:pt x="2583447" y="0"/>
                </a:lnTo>
                <a:cubicBezTo>
                  <a:pt x="2934640" y="398856"/>
                  <a:pt x="3225800" y="851522"/>
                  <a:pt x="3442602" y="1343901"/>
                </a:cubicBezTo>
                <a:lnTo>
                  <a:pt x="3442602" y="0"/>
                </a:lnTo>
                <a:lnTo>
                  <a:pt x="3869322" y="0"/>
                </a:lnTo>
                <a:cubicBezTo>
                  <a:pt x="4220502" y="398856"/>
                  <a:pt x="4511663" y="851522"/>
                  <a:pt x="4728451" y="1343901"/>
                </a:cubicBezTo>
                <a:lnTo>
                  <a:pt x="4728451" y="0"/>
                </a:lnTo>
                <a:lnTo>
                  <a:pt x="5155172" y="0"/>
                </a:lnTo>
                <a:cubicBezTo>
                  <a:pt x="5869521" y="811289"/>
                  <a:pt x="6335293" y="1845424"/>
                  <a:pt x="6432588" y="2982849"/>
                </a:cubicBezTo>
                <a:lnTo>
                  <a:pt x="6432588" y="3875164"/>
                </a:lnTo>
                <a:cubicBezTo>
                  <a:pt x="6335293" y="5012576"/>
                  <a:pt x="5869521" y="6046711"/>
                  <a:pt x="5155184" y="6858000"/>
                </a:cubicBezTo>
                <a:lnTo>
                  <a:pt x="4728451" y="6858000"/>
                </a:lnTo>
                <a:lnTo>
                  <a:pt x="4728451" y="5514112"/>
                </a:lnTo>
                <a:cubicBezTo>
                  <a:pt x="4511663" y="6006478"/>
                  <a:pt x="4220502" y="6459144"/>
                  <a:pt x="3869322" y="6858000"/>
                </a:cubicBezTo>
                <a:lnTo>
                  <a:pt x="3442589" y="6858000"/>
                </a:lnTo>
                <a:lnTo>
                  <a:pt x="3442589" y="5514099"/>
                </a:lnTo>
                <a:cubicBezTo>
                  <a:pt x="3225800" y="6006478"/>
                  <a:pt x="2934640" y="6459144"/>
                  <a:pt x="2583447" y="6858000"/>
                </a:cubicBezTo>
                <a:lnTo>
                  <a:pt x="13" y="6858000"/>
                </a:lnTo>
                <a:cubicBezTo>
                  <a:pt x="1377264" y="6323737"/>
                  <a:pt x="2355952" y="4988192"/>
                  <a:pt x="2355952" y="3429000"/>
                </a:cubicBezTo>
                <a:cubicBezTo>
                  <a:pt x="2355952" y="1869808"/>
                  <a:pt x="1377264" y="534264"/>
                  <a:pt x="0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nl-NL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7C51447-37FE-8BE9-4555-8D0CF0A5CF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2" y="-1"/>
            <a:ext cx="8238744" cy="6858000"/>
          </a:xfrm>
          <a:custGeom>
            <a:avLst/>
            <a:gdLst>
              <a:gd name="connsiteX0" fmla="*/ 874144 w 8238744"/>
              <a:gd name="connsiteY0" fmla="*/ 6172200 h 6858000"/>
              <a:gd name="connsiteX1" fmla="*/ 942002 w 8238744"/>
              <a:gd name="connsiteY1" fmla="*/ 6309152 h 6858000"/>
              <a:gd name="connsiteX2" fmla="*/ 874950 w 8238744"/>
              <a:gd name="connsiteY2" fmla="*/ 6445515 h 6858000"/>
              <a:gd name="connsiteX3" fmla="*/ 963675 w 8238744"/>
              <a:gd name="connsiteY3" fmla="*/ 6445515 h 6858000"/>
              <a:gd name="connsiteX4" fmla="*/ 1007008 w 8238744"/>
              <a:gd name="connsiteY4" fmla="*/ 6309152 h 6858000"/>
              <a:gd name="connsiteX5" fmla="*/ 988142 w 8238744"/>
              <a:gd name="connsiteY5" fmla="*/ 6216525 h 6858000"/>
              <a:gd name="connsiteX6" fmla="*/ 1040101 w 8238744"/>
              <a:gd name="connsiteY6" fmla="*/ 6339736 h 6858000"/>
              <a:gd name="connsiteX7" fmla="*/ 1003710 w 8238744"/>
              <a:gd name="connsiteY7" fmla="*/ 6445515 h 6858000"/>
              <a:gd name="connsiteX8" fmla="*/ 1119638 w 8238744"/>
              <a:gd name="connsiteY8" fmla="*/ 6445515 h 6858000"/>
              <a:gd name="connsiteX9" fmla="*/ 1185940 w 8238744"/>
              <a:gd name="connsiteY9" fmla="*/ 6281325 h 6858000"/>
              <a:gd name="connsiteX10" fmla="*/ 1183161 w 8238744"/>
              <a:gd name="connsiteY10" fmla="*/ 6245070 h 6858000"/>
              <a:gd name="connsiteX11" fmla="*/ 1205007 w 8238744"/>
              <a:gd name="connsiteY11" fmla="*/ 6328938 h 6858000"/>
              <a:gd name="connsiteX12" fmla="*/ 1159442 w 8238744"/>
              <a:gd name="connsiteY12" fmla="*/ 6445515 h 6858000"/>
              <a:gd name="connsiteX13" fmla="*/ 1239224 w 8238744"/>
              <a:gd name="connsiteY13" fmla="*/ 6445515 h 6858000"/>
              <a:gd name="connsiteX14" fmla="*/ 1269999 w 8238744"/>
              <a:gd name="connsiteY14" fmla="*/ 6328938 h 6858000"/>
              <a:gd name="connsiteX15" fmla="*/ 1210595 w 8238744"/>
              <a:gd name="connsiteY15" fmla="*/ 6172215 h 6858000"/>
              <a:gd name="connsiteX16" fmla="*/ 1081802 w 8238744"/>
              <a:gd name="connsiteY16" fmla="*/ 6172215 h 6858000"/>
              <a:gd name="connsiteX17" fmla="*/ 1081792 w 8238744"/>
              <a:gd name="connsiteY17" fmla="*/ 6172200 h 6858000"/>
              <a:gd name="connsiteX18" fmla="*/ 1081778 w 8238744"/>
              <a:gd name="connsiteY18" fmla="*/ 6172215 h 6858000"/>
              <a:gd name="connsiteX19" fmla="*/ 1081802 w 8238744"/>
              <a:gd name="connsiteY19" fmla="*/ 6172215 h 6858000"/>
              <a:gd name="connsiteX20" fmla="*/ 1098220 w 8238744"/>
              <a:gd name="connsiteY20" fmla="*/ 6195989 h 6858000"/>
              <a:gd name="connsiteX21" fmla="*/ 1120949 w 8238744"/>
              <a:gd name="connsiteY21" fmla="*/ 6281325 h 6858000"/>
              <a:gd name="connsiteX22" fmla="*/ 1104589 w 8238744"/>
              <a:gd name="connsiteY22" fmla="*/ 6354511 h 6858000"/>
              <a:gd name="connsiteX23" fmla="*/ 1105093 w 8238744"/>
              <a:gd name="connsiteY23" fmla="*/ 6339736 h 6858000"/>
              <a:gd name="connsiteX24" fmla="*/ 1035536 w 8238744"/>
              <a:gd name="connsiteY24" fmla="*/ 6172200 h 6858000"/>
              <a:gd name="connsiteX25" fmla="*/ 443525 w 8238744"/>
              <a:gd name="connsiteY25" fmla="*/ 6172200 h 6858000"/>
              <a:gd name="connsiteX26" fmla="*/ 412750 w 8238744"/>
              <a:gd name="connsiteY26" fmla="*/ 6288777 h 6858000"/>
              <a:gd name="connsiteX27" fmla="*/ 472154 w 8238744"/>
              <a:gd name="connsiteY27" fmla="*/ 6445515 h 6858000"/>
              <a:gd name="connsiteX28" fmla="*/ 600971 w 8238744"/>
              <a:gd name="connsiteY28" fmla="*/ 6445515 h 6858000"/>
              <a:gd name="connsiteX29" fmla="*/ 561815 w 8238744"/>
              <a:gd name="connsiteY29" fmla="*/ 6336390 h 6858000"/>
              <a:gd name="connsiteX30" fmla="*/ 578175 w 8238744"/>
              <a:gd name="connsiteY30" fmla="*/ 6263205 h 6858000"/>
              <a:gd name="connsiteX31" fmla="*/ 577656 w 8238744"/>
              <a:gd name="connsiteY31" fmla="*/ 6277980 h 6858000"/>
              <a:gd name="connsiteX32" fmla="*/ 647213 w 8238744"/>
              <a:gd name="connsiteY32" fmla="*/ 6445501 h 6858000"/>
              <a:gd name="connsiteX33" fmla="*/ 808605 w 8238744"/>
              <a:gd name="connsiteY33" fmla="*/ 6445501 h 6858000"/>
              <a:gd name="connsiteX34" fmla="*/ 740748 w 8238744"/>
              <a:gd name="connsiteY34" fmla="*/ 6308549 h 6858000"/>
              <a:gd name="connsiteX35" fmla="*/ 807799 w 8238744"/>
              <a:gd name="connsiteY35" fmla="*/ 6172200 h 6858000"/>
              <a:gd name="connsiteX36" fmla="*/ 719074 w 8238744"/>
              <a:gd name="connsiteY36" fmla="*/ 6172200 h 6858000"/>
              <a:gd name="connsiteX37" fmla="*/ 675742 w 8238744"/>
              <a:gd name="connsiteY37" fmla="*/ 6308563 h 6858000"/>
              <a:gd name="connsiteX38" fmla="*/ 694607 w 8238744"/>
              <a:gd name="connsiteY38" fmla="*/ 6401190 h 6858000"/>
              <a:gd name="connsiteX39" fmla="*/ 642648 w 8238744"/>
              <a:gd name="connsiteY39" fmla="*/ 6277994 h 6858000"/>
              <a:gd name="connsiteX40" fmla="*/ 679054 w 8238744"/>
              <a:gd name="connsiteY40" fmla="*/ 6172200 h 6858000"/>
              <a:gd name="connsiteX41" fmla="*/ 563126 w 8238744"/>
              <a:gd name="connsiteY41" fmla="*/ 6172200 h 6858000"/>
              <a:gd name="connsiteX42" fmla="*/ 496823 w 8238744"/>
              <a:gd name="connsiteY42" fmla="*/ 6336390 h 6858000"/>
              <a:gd name="connsiteX43" fmla="*/ 499603 w 8238744"/>
              <a:gd name="connsiteY43" fmla="*/ 6372645 h 6858000"/>
              <a:gd name="connsiteX44" fmla="*/ 477756 w 8238744"/>
              <a:gd name="connsiteY44" fmla="*/ 6288777 h 6858000"/>
              <a:gd name="connsiteX45" fmla="*/ 523321 w 8238744"/>
              <a:gd name="connsiteY45" fmla="*/ 6172200 h 6858000"/>
              <a:gd name="connsiteX46" fmla="*/ 0 w 8238744"/>
              <a:gd name="connsiteY46" fmla="*/ 0 h 6858000"/>
              <a:gd name="connsiteX47" fmla="*/ 5760608 w 8238744"/>
              <a:gd name="connsiteY47" fmla="*/ 0 h 6858000"/>
              <a:gd name="connsiteX48" fmla="*/ 6014030 w 8238744"/>
              <a:gd name="connsiteY48" fmla="*/ 109423 h 6858000"/>
              <a:gd name="connsiteX49" fmla="*/ 8116557 w 8238744"/>
              <a:gd name="connsiteY49" fmla="*/ 3428999 h 6858000"/>
              <a:gd name="connsiteX50" fmla="*/ 5760618 w 8238744"/>
              <a:gd name="connsiteY50" fmla="*/ 6857999 h 6858000"/>
              <a:gd name="connsiteX51" fmla="*/ 8238744 w 8238744"/>
              <a:gd name="connsiteY51" fmla="*/ 6857999 h 6858000"/>
              <a:gd name="connsiteX52" fmla="*/ 8238744 w 8238744"/>
              <a:gd name="connsiteY52" fmla="*/ 6858000 h 6858000"/>
              <a:gd name="connsiteX53" fmla="*/ 0 w 8238744"/>
              <a:gd name="connsiteY5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238744" h="6858000">
                <a:moveTo>
                  <a:pt x="874144" y="6172200"/>
                </a:moveTo>
                <a:cubicBezTo>
                  <a:pt x="915360" y="6203818"/>
                  <a:pt x="942002" y="6253412"/>
                  <a:pt x="942002" y="6309152"/>
                </a:cubicBezTo>
                <a:cubicBezTo>
                  <a:pt x="942002" y="6364892"/>
                  <a:pt x="915705" y="6413869"/>
                  <a:pt x="874950" y="6445515"/>
                </a:cubicBezTo>
                <a:lnTo>
                  <a:pt x="963675" y="6445515"/>
                </a:lnTo>
                <a:cubicBezTo>
                  <a:pt x="990951" y="6406905"/>
                  <a:pt x="1007008" y="6359881"/>
                  <a:pt x="1007008" y="6309152"/>
                </a:cubicBezTo>
                <a:cubicBezTo>
                  <a:pt x="1007008" y="6276314"/>
                  <a:pt x="1000282" y="6245012"/>
                  <a:pt x="988142" y="6216525"/>
                </a:cubicBezTo>
                <a:cubicBezTo>
                  <a:pt x="1020185" y="6247898"/>
                  <a:pt x="1040101" y="6291520"/>
                  <a:pt x="1040101" y="6339736"/>
                </a:cubicBezTo>
                <a:cubicBezTo>
                  <a:pt x="1040101" y="6379566"/>
                  <a:pt x="1026492" y="6416267"/>
                  <a:pt x="1003710" y="6445515"/>
                </a:cubicBezTo>
                <a:lnTo>
                  <a:pt x="1119638" y="6445515"/>
                </a:lnTo>
                <a:cubicBezTo>
                  <a:pt x="1160681" y="6402841"/>
                  <a:pt x="1185940" y="6344991"/>
                  <a:pt x="1185940" y="6281325"/>
                </a:cubicBezTo>
                <a:cubicBezTo>
                  <a:pt x="1185940" y="6268991"/>
                  <a:pt x="1184976" y="6256887"/>
                  <a:pt x="1183161" y="6245070"/>
                </a:cubicBezTo>
                <a:cubicBezTo>
                  <a:pt x="1197058" y="6269925"/>
                  <a:pt x="1205007" y="6298512"/>
                  <a:pt x="1205007" y="6328938"/>
                </a:cubicBezTo>
                <a:cubicBezTo>
                  <a:pt x="1205007" y="6373837"/>
                  <a:pt x="1187712" y="6414773"/>
                  <a:pt x="1159442" y="6445515"/>
                </a:cubicBezTo>
                <a:lnTo>
                  <a:pt x="1239224" y="6445515"/>
                </a:lnTo>
                <a:cubicBezTo>
                  <a:pt x="1258781" y="6411055"/>
                  <a:pt x="1269999" y="6371282"/>
                  <a:pt x="1269999" y="6328938"/>
                </a:cubicBezTo>
                <a:cubicBezTo>
                  <a:pt x="1269999" y="6268920"/>
                  <a:pt x="1247548" y="6214070"/>
                  <a:pt x="1210595" y="6172215"/>
                </a:cubicBezTo>
                <a:lnTo>
                  <a:pt x="1081802" y="6172215"/>
                </a:lnTo>
                <a:lnTo>
                  <a:pt x="1081792" y="6172200"/>
                </a:lnTo>
                <a:lnTo>
                  <a:pt x="1081778" y="6172215"/>
                </a:lnTo>
                <a:lnTo>
                  <a:pt x="1081802" y="6172215"/>
                </a:lnTo>
                <a:lnTo>
                  <a:pt x="1098220" y="6195989"/>
                </a:lnTo>
                <a:cubicBezTo>
                  <a:pt x="1112670" y="6221167"/>
                  <a:pt x="1120949" y="6250289"/>
                  <a:pt x="1120949" y="6281325"/>
                </a:cubicBezTo>
                <a:cubicBezTo>
                  <a:pt x="1120949" y="6307472"/>
                  <a:pt x="1115073" y="6332269"/>
                  <a:pt x="1104589" y="6354511"/>
                </a:cubicBezTo>
                <a:cubicBezTo>
                  <a:pt x="1104892" y="6349615"/>
                  <a:pt x="1105093" y="6344704"/>
                  <a:pt x="1105093" y="6339736"/>
                </a:cubicBezTo>
                <a:cubicBezTo>
                  <a:pt x="1105093" y="6274404"/>
                  <a:pt x="1078480" y="6215190"/>
                  <a:pt x="1035536" y="6172200"/>
                </a:cubicBezTo>
                <a:close/>
                <a:moveTo>
                  <a:pt x="443525" y="6172200"/>
                </a:moveTo>
                <a:cubicBezTo>
                  <a:pt x="423968" y="6206661"/>
                  <a:pt x="412750" y="6246434"/>
                  <a:pt x="412750" y="6288777"/>
                </a:cubicBezTo>
                <a:cubicBezTo>
                  <a:pt x="412750" y="6348796"/>
                  <a:pt x="435201" y="6403660"/>
                  <a:pt x="472154" y="6445515"/>
                </a:cubicBezTo>
                <a:lnTo>
                  <a:pt x="600971" y="6445515"/>
                </a:lnTo>
                <a:cubicBezTo>
                  <a:pt x="576533" y="6415750"/>
                  <a:pt x="561815" y="6377772"/>
                  <a:pt x="561815" y="6336390"/>
                </a:cubicBezTo>
                <a:cubicBezTo>
                  <a:pt x="561815" y="6310243"/>
                  <a:pt x="567691" y="6285446"/>
                  <a:pt x="578175" y="6263205"/>
                </a:cubicBezTo>
                <a:cubicBezTo>
                  <a:pt x="577872" y="6268101"/>
                  <a:pt x="577656" y="6273012"/>
                  <a:pt x="577656" y="6277980"/>
                </a:cubicBezTo>
                <a:cubicBezTo>
                  <a:pt x="577656" y="6343297"/>
                  <a:pt x="604269" y="6402511"/>
                  <a:pt x="647213" y="6445501"/>
                </a:cubicBezTo>
                <a:lnTo>
                  <a:pt x="808605" y="6445501"/>
                </a:lnTo>
                <a:cubicBezTo>
                  <a:pt x="767389" y="6413883"/>
                  <a:pt x="740748" y="6364289"/>
                  <a:pt x="740748" y="6308549"/>
                </a:cubicBezTo>
                <a:cubicBezTo>
                  <a:pt x="740748" y="6252809"/>
                  <a:pt x="767044" y="6203846"/>
                  <a:pt x="807799" y="6172200"/>
                </a:cubicBezTo>
                <a:lnTo>
                  <a:pt x="719074" y="6172200"/>
                </a:lnTo>
                <a:cubicBezTo>
                  <a:pt x="691799" y="6210825"/>
                  <a:pt x="675742" y="6257849"/>
                  <a:pt x="675742" y="6308563"/>
                </a:cubicBezTo>
                <a:cubicBezTo>
                  <a:pt x="675742" y="6341401"/>
                  <a:pt x="682467" y="6372703"/>
                  <a:pt x="694607" y="6401190"/>
                </a:cubicBezTo>
                <a:cubicBezTo>
                  <a:pt x="662579" y="6369817"/>
                  <a:pt x="642648" y="6326196"/>
                  <a:pt x="642648" y="6277994"/>
                </a:cubicBezTo>
                <a:cubicBezTo>
                  <a:pt x="642662" y="6238163"/>
                  <a:pt x="656257" y="6201448"/>
                  <a:pt x="679054" y="6172200"/>
                </a:cubicBezTo>
                <a:lnTo>
                  <a:pt x="563126" y="6172200"/>
                </a:lnTo>
                <a:cubicBezTo>
                  <a:pt x="522083" y="6214874"/>
                  <a:pt x="496823" y="6272724"/>
                  <a:pt x="496823" y="6336390"/>
                </a:cubicBezTo>
                <a:cubicBezTo>
                  <a:pt x="496823" y="6348724"/>
                  <a:pt x="497788" y="6360828"/>
                  <a:pt x="499603" y="6372645"/>
                </a:cubicBezTo>
                <a:cubicBezTo>
                  <a:pt x="485706" y="6347791"/>
                  <a:pt x="477756" y="6319203"/>
                  <a:pt x="477756" y="6288777"/>
                </a:cubicBezTo>
                <a:cubicBezTo>
                  <a:pt x="477756" y="6243878"/>
                  <a:pt x="495052" y="6202956"/>
                  <a:pt x="523321" y="6172200"/>
                </a:cubicBezTo>
                <a:close/>
                <a:moveTo>
                  <a:pt x="0" y="0"/>
                </a:moveTo>
                <a:lnTo>
                  <a:pt x="5760608" y="0"/>
                </a:lnTo>
                <a:lnTo>
                  <a:pt x="6014030" y="109423"/>
                </a:lnTo>
                <a:cubicBezTo>
                  <a:pt x="7256382" y="702080"/>
                  <a:pt x="8116557" y="1967257"/>
                  <a:pt x="8116557" y="3428999"/>
                </a:cubicBezTo>
                <a:cubicBezTo>
                  <a:pt x="8116557" y="4988191"/>
                  <a:pt x="7137869" y="6323736"/>
                  <a:pt x="5760618" y="6857999"/>
                </a:cubicBezTo>
                <a:lnTo>
                  <a:pt x="8238744" y="6857999"/>
                </a:lnTo>
                <a:lnTo>
                  <a:pt x="823874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nl-NL"/>
          </a:p>
        </p:txBody>
      </p:sp>
      <p:sp>
        <p:nvSpPr>
          <p:cNvPr id="17" name="Tijdelijke aanduiding voor tekst 10">
            <a:extLst>
              <a:ext uri="{FF2B5EF4-FFF2-40B4-BE49-F238E27FC236}">
                <a16:creationId xmlns:a16="http://schemas.microsoft.com/office/drawing/2014/main" id="{2DC3AC03-C075-61CA-200C-EE1EEAD55A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0000" y="1065530"/>
            <a:ext cx="4721225" cy="4805045"/>
          </a:xfrm>
        </p:spPr>
        <p:txBody>
          <a:bodyPr anchor="ctr" anchorCtr="0"/>
          <a:lstStyle>
            <a:lvl1pPr>
              <a:lnSpc>
                <a:spcPct val="80000"/>
              </a:lnSpc>
              <a:spcAft>
                <a:spcPts val="1000"/>
              </a:spcAft>
              <a:defRPr sz="4000" b="0">
                <a:solidFill>
                  <a:schemeClr val="bg1"/>
                </a:solidFill>
              </a:defRPr>
            </a:lvl1pPr>
            <a:lvl2pPr>
              <a:defRPr sz="1600" b="1">
                <a:solidFill>
                  <a:schemeClr val="bg1"/>
                </a:solidFill>
              </a:defRPr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20838704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Quote2b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2502DDF4-8629-72B2-B2E1-A278BD8366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4415" y="-1"/>
            <a:ext cx="11558790" cy="6858000"/>
          </a:xfrm>
          <a:custGeom>
            <a:avLst/>
            <a:gdLst>
              <a:gd name="connsiteX0" fmla="*/ 13 w 11558790"/>
              <a:gd name="connsiteY0" fmla="*/ 0 h 6858000"/>
              <a:gd name="connsiteX1" fmla="*/ 2583447 w 11558790"/>
              <a:gd name="connsiteY1" fmla="*/ 0 h 6858000"/>
              <a:gd name="connsiteX2" fmla="*/ 3442589 w 11558790"/>
              <a:gd name="connsiteY2" fmla="*/ 1343901 h 6858000"/>
              <a:gd name="connsiteX3" fmla="*/ 3442589 w 11558790"/>
              <a:gd name="connsiteY3" fmla="*/ 0 h 6858000"/>
              <a:gd name="connsiteX4" fmla="*/ 3869309 w 11558790"/>
              <a:gd name="connsiteY4" fmla="*/ 0 h 6858000"/>
              <a:gd name="connsiteX5" fmla="*/ 4719828 w 11558790"/>
              <a:gd name="connsiteY5" fmla="*/ 1324585 h 6858000"/>
              <a:gd name="connsiteX6" fmla="*/ 4719828 w 11558790"/>
              <a:gd name="connsiteY6" fmla="*/ 0 h 6858000"/>
              <a:gd name="connsiteX7" fmla="*/ 5146548 w 11558790"/>
              <a:gd name="connsiteY7" fmla="*/ 0 h 6858000"/>
              <a:gd name="connsiteX8" fmla="*/ 5146726 w 11558790"/>
              <a:gd name="connsiteY8" fmla="*/ 203 h 6858000"/>
              <a:gd name="connsiteX9" fmla="*/ 6005678 w 11558790"/>
              <a:gd name="connsiteY9" fmla="*/ 1343914 h 6858000"/>
              <a:gd name="connsiteX10" fmla="*/ 6005678 w 11558790"/>
              <a:gd name="connsiteY10" fmla="*/ 0 h 6858000"/>
              <a:gd name="connsiteX11" fmla="*/ 6432398 w 11558790"/>
              <a:gd name="connsiteY11" fmla="*/ 0 h 6858000"/>
              <a:gd name="connsiteX12" fmla="*/ 7282930 w 11558790"/>
              <a:gd name="connsiteY12" fmla="*/ 1324597 h 6858000"/>
              <a:gd name="connsiteX13" fmla="*/ 7282930 w 11558790"/>
              <a:gd name="connsiteY13" fmla="*/ 0 h 6858000"/>
              <a:gd name="connsiteX14" fmla="*/ 7709650 w 11558790"/>
              <a:gd name="connsiteY14" fmla="*/ 0 h 6858000"/>
              <a:gd name="connsiteX15" fmla="*/ 7709827 w 11558790"/>
              <a:gd name="connsiteY15" fmla="*/ 203 h 6858000"/>
              <a:gd name="connsiteX16" fmla="*/ 8568779 w 11558790"/>
              <a:gd name="connsiteY16" fmla="*/ 1343901 h 6858000"/>
              <a:gd name="connsiteX17" fmla="*/ 8568779 w 11558790"/>
              <a:gd name="connsiteY17" fmla="*/ 0 h 6858000"/>
              <a:gd name="connsiteX18" fmla="*/ 8995512 w 11558790"/>
              <a:gd name="connsiteY18" fmla="*/ 0 h 6858000"/>
              <a:gd name="connsiteX19" fmla="*/ 9854641 w 11558790"/>
              <a:gd name="connsiteY19" fmla="*/ 1343889 h 6858000"/>
              <a:gd name="connsiteX20" fmla="*/ 9854641 w 11558790"/>
              <a:gd name="connsiteY20" fmla="*/ 0 h 6858000"/>
              <a:gd name="connsiteX21" fmla="*/ 10281374 w 11558790"/>
              <a:gd name="connsiteY21" fmla="*/ 0 h 6858000"/>
              <a:gd name="connsiteX22" fmla="*/ 11558790 w 11558790"/>
              <a:gd name="connsiteY22" fmla="*/ 2982824 h 6858000"/>
              <a:gd name="connsiteX23" fmla="*/ 11558790 w 11558790"/>
              <a:gd name="connsiteY23" fmla="*/ 3875138 h 6858000"/>
              <a:gd name="connsiteX24" fmla="*/ 10281374 w 11558790"/>
              <a:gd name="connsiteY24" fmla="*/ 6857988 h 6858000"/>
              <a:gd name="connsiteX25" fmla="*/ 9854654 w 11558790"/>
              <a:gd name="connsiteY25" fmla="*/ 6857988 h 6858000"/>
              <a:gd name="connsiteX26" fmla="*/ 9854654 w 11558790"/>
              <a:gd name="connsiteY26" fmla="*/ 5514086 h 6858000"/>
              <a:gd name="connsiteX27" fmla="*/ 8995524 w 11558790"/>
              <a:gd name="connsiteY27" fmla="*/ 6857988 h 6858000"/>
              <a:gd name="connsiteX28" fmla="*/ 8568805 w 11558790"/>
              <a:gd name="connsiteY28" fmla="*/ 6857988 h 6858000"/>
              <a:gd name="connsiteX29" fmla="*/ 8568805 w 11558790"/>
              <a:gd name="connsiteY29" fmla="*/ 5514086 h 6858000"/>
              <a:gd name="connsiteX30" fmla="*/ 7709840 w 11558790"/>
              <a:gd name="connsiteY30" fmla="*/ 6857784 h 6858000"/>
              <a:gd name="connsiteX31" fmla="*/ 7709662 w 11558790"/>
              <a:gd name="connsiteY31" fmla="*/ 6857988 h 6858000"/>
              <a:gd name="connsiteX32" fmla="*/ 7282942 w 11558790"/>
              <a:gd name="connsiteY32" fmla="*/ 6857988 h 6858000"/>
              <a:gd name="connsiteX33" fmla="*/ 7282942 w 11558790"/>
              <a:gd name="connsiteY33" fmla="*/ 5533378 h 6858000"/>
              <a:gd name="connsiteX34" fmla="*/ 6432423 w 11558790"/>
              <a:gd name="connsiteY34" fmla="*/ 6857988 h 6858000"/>
              <a:gd name="connsiteX35" fmla="*/ 6005703 w 11558790"/>
              <a:gd name="connsiteY35" fmla="*/ 6857988 h 6858000"/>
              <a:gd name="connsiteX36" fmla="*/ 6005703 w 11558790"/>
              <a:gd name="connsiteY36" fmla="*/ 5514073 h 6858000"/>
              <a:gd name="connsiteX37" fmla="*/ 5146740 w 11558790"/>
              <a:gd name="connsiteY37" fmla="*/ 6857772 h 6858000"/>
              <a:gd name="connsiteX38" fmla="*/ 5146574 w 11558790"/>
              <a:gd name="connsiteY38" fmla="*/ 6857962 h 6858000"/>
              <a:gd name="connsiteX39" fmla="*/ 4719828 w 11558790"/>
              <a:gd name="connsiteY39" fmla="*/ 6857962 h 6858000"/>
              <a:gd name="connsiteX40" fmla="*/ 4719828 w 11558790"/>
              <a:gd name="connsiteY40" fmla="*/ 5533403 h 6858000"/>
              <a:gd name="connsiteX41" fmla="*/ 3869309 w 11558790"/>
              <a:gd name="connsiteY41" fmla="*/ 6858000 h 6858000"/>
              <a:gd name="connsiteX42" fmla="*/ 3442602 w 11558790"/>
              <a:gd name="connsiteY42" fmla="*/ 6858000 h 6858000"/>
              <a:gd name="connsiteX43" fmla="*/ 3442602 w 11558790"/>
              <a:gd name="connsiteY43" fmla="*/ 5514086 h 6858000"/>
              <a:gd name="connsiteX44" fmla="*/ 2583460 w 11558790"/>
              <a:gd name="connsiteY44" fmla="*/ 6858000 h 6858000"/>
              <a:gd name="connsiteX45" fmla="*/ 0 w 11558790"/>
              <a:gd name="connsiteY45" fmla="*/ 6858000 h 6858000"/>
              <a:gd name="connsiteX46" fmla="*/ 2355952 w 11558790"/>
              <a:gd name="connsiteY46" fmla="*/ 3429000 h 6858000"/>
              <a:gd name="connsiteX47" fmla="*/ 13 w 11558790"/>
              <a:gd name="connsiteY4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1558790" h="6858000">
                <a:moveTo>
                  <a:pt x="13" y="0"/>
                </a:moveTo>
                <a:lnTo>
                  <a:pt x="2583447" y="0"/>
                </a:lnTo>
                <a:cubicBezTo>
                  <a:pt x="2934640" y="398856"/>
                  <a:pt x="3225800" y="851535"/>
                  <a:pt x="3442589" y="1343901"/>
                </a:cubicBezTo>
                <a:lnTo>
                  <a:pt x="3442589" y="0"/>
                </a:lnTo>
                <a:lnTo>
                  <a:pt x="3869309" y="0"/>
                </a:lnTo>
                <a:cubicBezTo>
                  <a:pt x="4215892" y="393624"/>
                  <a:pt x="4503954" y="839699"/>
                  <a:pt x="4719828" y="1324585"/>
                </a:cubicBezTo>
                <a:lnTo>
                  <a:pt x="4719828" y="0"/>
                </a:lnTo>
                <a:lnTo>
                  <a:pt x="5146548" y="0"/>
                </a:lnTo>
                <a:cubicBezTo>
                  <a:pt x="5146599" y="64"/>
                  <a:pt x="5146663" y="140"/>
                  <a:pt x="5146726" y="203"/>
                </a:cubicBezTo>
                <a:cubicBezTo>
                  <a:pt x="5497830" y="399009"/>
                  <a:pt x="5788927" y="851611"/>
                  <a:pt x="6005678" y="1343914"/>
                </a:cubicBezTo>
                <a:lnTo>
                  <a:pt x="6005678" y="0"/>
                </a:lnTo>
                <a:lnTo>
                  <a:pt x="6432398" y="0"/>
                </a:lnTo>
                <a:cubicBezTo>
                  <a:pt x="6778993" y="393624"/>
                  <a:pt x="7067055" y="839699"/>
                  <a:pt x="7282930" y="1324597"/>
                </a:cubicBezTo>
                <a:lnTo>
                  <a:pt x="7282930" y="0"/>
                </a:lnTo>
                <a:lnTo>
                  <a:pt x="7709650" y="0"/>
                </a:lnTo>
                <a:cubicBezTo>
                  <a:pt x="7709713" y="76"/>
                  <a:pt x="7709764" y="140"/>
                  <a:pt x="7709827" y="203"/>
                </a:cubicBezTo>
                <a:cubicBezTo>
                  <a:pt x="8060931" y="398996"/>
                  <a:pt x="8352028" y="851599"/>
                  <a:pt x="8568779" y="1343901"/>
                </a:cubicBezTo>
                <a:lnTo>
                  <a:pt x="8568779" y="0"/>
                </a:lnTo>
                <a:lnTo>
                  <a:pt x="8995512" y="0"/>
                </a:lnTo>
                <a:cubicBezTo>
                  <a:pt x="9346704" y="398844"/>
                  <a:pt x="9637853" y="851522"/>
                  <a:pt x="9854641" y="1343889"/>
                </a:cubicBezTo>
                <a:lnTo>
                  <a:pt x="9854641" y="0"/>
                </a:lnTo>
                <a:lnTo>
                  <a:pt x="10281374" y="0"/>
                </a:lnTo>
                <a:cubicBezTo>
                  <a:pt x="10995711" y="811289"/>
                  <a:pt x="11461483" y="1845424"/>
                  <a:pt x="11558790" y="2982824"/>
                </a:cubicBezTo>
                <a:lnTo>
                  <a:pt x="11558790" y="3875138"/>
                </a:lnTo>
                <a:cubicBezTo>
                  <a:pt x="11461483" y="5012563"/>
                  <a:pt x="10995711" y="6046699"/>
                  <a:pt x="10281374" y="6857988"/>
                </a:cubicBezTo>
                <a:lnTo>
                  <a:pt x="9854654" y="6857988"/>
                </a:lnTo>
                <a:lnTo>
                  <a:pt x="9854654" y="5514086"/>
                </a:lnTo>
                <a:cubicBezTo>
                  <a:pt x="9637877" y="6006465"/>
                  <a:pt x="9346718" y="6459131"/>
                  <a:pt x="8995524" y="6857988"/>
                </a:cubicBezTo>
                <a:lnTo>
                  <a:pt x="8568805" y="6857988"/>
                </a:lnTo>
                <a:lnTo>
                  <a:pt x="8568805" y="5514086"/>
                </a:lnTo>
                <a:cubicBezTo>
                  <a:pt x="8352054" y="6006376"/>
                  <a:pt x="8060944" y="6458979"/>
                  <a:pt x="7709840" y="6857784"/>
                </a:cubicBezTo>
                <a:cubicBezTo>
                  <a:pt x="7709789" y="6857848"/>
                  <a:pt x="7709726" y="6857924"/>
                  <a:pt x="7709662" y="6857988"/>
                </a:cubicBezTo>
                <a:lnTo>
                  <a:pt x="7282942" y="6857988"/>
                </a:lnTo>
                <a:lnTo>
                  <a:pt x="7282942" y="5533378"/>
                </a:lnTo>
                <a:cubicBezTo>
                  <a:pt x="7067080" y="6018289"/>
                  <a:pt x="6779019" y="6464364"/>
                  <a:pt x="6432423" y="6857988"/>
                </a:cubicBezTo>
                <a:lnTo>
                  <a:pt x="6005703" y="6857988"/>
                </a:lnTo>
                <a:lnTo>
                  <a:pt x="6005703" y="5514073"/>
                </a:lnTo>
                <a:cubicBezTo>
                  <a:pt x="5788952" y="6006363"/>
                  <a:pt x="5497843" y="6458966"/>
                  <a:pt x="5146740" y="6857772"/>
                </a:cubicBezTo>
                <a:cubicBezTo>
                  <a:pt x="5146688" y="6857835"/>
                  <a:pt x="5146574" y="6857962"/>
                  <a:pt x="5146574" y="6857962"/>
                </a:cubicBezTo>
                <a:lnTo>
                  <a:pt x="4719828" y="6857962"/>
                </a:lnTo>
                <a:lnTo>
                  <a:pt x="4719828" y="5533403"/>
                </a:lnTo>
                <a:cubicBezTo>
                  <a:pt x="4503954" y="6018302"/>
                  <a:pt x="4215892" y="6464377"/>
                  <a:pt x="3869309" y="6858000"/>
                </a:cubicBezTo>
                <a:lnTo>
                  <a:pt x="3442602" y="6858000"/>
                </a:lnTo>
                <a:lnTo>
                  <a:pt x="3442602" y="5514086"/>
                </a:lnTo>
                <a:cubicBezTo>
                  <a:pt x="3225813" y="6006465"/>
                  <a:pt x="2934653" y="6459144"/>
                  <a:pt x="2583460" y="6858000"/>
                </a:cubicBezTo>
                <a:lnTo>
                  <a:pt x="0" y="6858000"/>
                </a:lnTo>
                <a:cubicBezTo>
                  <a:pt x="1377264" y="6323750"/>
                  <a:pt x="2355952" y="4988192"/>
                  <a:pt x="2355952" y="3429000"/>
                </a:cubicBezTo>
                <a:cubicBezTo>
                  <a:pt x="2355952" y="1869808"/>
                  <a:pt x="1377264" y="534264"/>
                  <a:pt x="13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endParaRPr lang="nl-NL"/>
          </a:p>
        </p:txBody>
      </p:sp>
      <p:sp>
        <p:nvSpPr>
          <p:cNvPr id="12" name="Tijdelijke aanduiding voor tekst 10">
            <a:extLst>
              <a:ext uri="{FF2B5EF4-FFF2-40B4-BE49-F238E27FC236}">
                <a16:creationId xmlns:a16="http://schemas.microsoft.com/office/drawing/2014/main" id="{510E2631-2160-593B-0FD0-2FB8AE322D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64000" y="1858327"/>
            <a:ext cx="6848475" cy="3234374"/>
          </a:xfrm>
        </p:spPr>
        <p:txBody>
          <a:bodyPr anchor="ctr" anchorCtr="0"/>
          <a:lstStyle>
            <a:lvl1pPr>
              <a:lnSpc>
                <a:spcPct val="80000"/>
              </a:lnSpc>
              <a:spcAft>
                <a:spcPts val="1000"/>
              </a:spcAft>
              <a:defRPr sz="4000" b="0">
                <a:solidFill>
                  <a:schemeClr val="bg1"/>
                </a:solidFill>
              </a:defRPr>
            </a:lvl1pPr>
            <a:lvl2pPr>
              <a:defRPr sz="1600" b="1">
                <a:solidFill>
                  <a:schemeClr val="bg1"/>
                </a:solidFill>
              </a:defRPr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13" name="Vrije vorm 12">
            <a:extLst>
              <a:ext uri="{FF2B5EF4-FFF2-40B4-BE49-F238E27FC236}">
                <a16:creationId xmlns:a16="http://schemas.microsoft.com/office/drawing/2014/main" id="{5D4B4DBB-4281-4D3E-8200-E04B770094EB}"/>
              </a:ext>
            </a:extLst>
          </p:cNvPr>
          <p:cNvSpPr/>
          <p:nvPr userDrawn="1"/>
        </p:nvSpPr>
        <p:spPr>
          <a:xfrm>
            <a:off x="412750" y="6172200"/>
            <a:ext cx="857249" cy="273315"/>
          </a:xfrm>
          <a:custGeom>
            <a:avLst/>
            <a:gdLst>
              <a:gd name="connsiteX0" fmla="*/ 2848440 w 3649729"/>
              <a:gd name="connsiteY0" fmla="*/ 0 h 1163635"/>
              <a:gd name="connsiteX1" fmla="*/ 2848482 w 3649729"/>
              <a:gd name="connsiteY1" fmla="*/ 61 h 1163635"/>
              <a:gd name="connsiteX2" fmla="*/ 2848379 w 3649729"/>
              <a:gd name="connsiteY2" fmla="*/ 61 h 1163635"/>
              <a:gd name="connsiteX3" fmla="*/ 1964380 w 3649729"/>
              <a:gd name="connsiteY3" fmla="*/ 0 h 1163635"/>
              <a:gd name="connsiteX4" fmla="*/ 2651505 w 3649729"/>
              <a:gd name="connsiteY4" fmla="*/ 0 h 1163635"/>
              <a:gd name="connsiteX5" fmla="*/ 2947643 w 3649729"/>
              <a:gd name="connsiteY5" fmla="*/ 713280 h 1163635"/>
              <a:gd name="connsiteX6" fmla="*/ 2945497 w 3649729"/>
              <a:gd name="connsiteY6" fmla="*/ 776184 h 1163635"/>
              <a:gd name="connsiteX7" fmla="*/ 3015148 w 3649729"/>
              <a:gd name="connsiteY7" fmla="*/ 464598 h 1163635"/>
              <a:gd name="connsiteX8" fmla="*/ 2918383 w 3649729"/>
              <a:gd name="connsiteY8" fmla="*/ 101280 h 1163635"/>
              <a:gd name="connsiteX9" fmla="*/ 2848482 w 3649729"/>
              <a:gd name="connsiteY9" fmla="*/ 61 h 1163635"/>
              <a:gd name="connsiteX10" fmla="*/ 3396816 w 3649729"/>
              <a:gd name="connsiteY10" fmla="*/ 61 h 1163635"/>
              <a:gd name="connsiteX11" fmla="*/ 3649729 w 3649729"/>
              <a:gd name="connsiteY11" fmla="*/ 667309 h 1163635"/>
              <a:gd name="connsiteX12" fmla="*/ 3518705 w 3649729"/>
              <a:gd name="connsiteY12" fmla="*/ 1163635 h 1163635"/>
              <a:gd name="connsiteX13" fmla="*/ 3179035 w 3649729"/>
              <a:gd name="connsiteY13" fmla="*/ 1163635 h 1163635"/>
              <a:gd name="connsiteX14" fmla="*/ 3373027 w 3649729"/>
              <a:gd name="connsiteY14" fmla="*/ 667309 h 1163635"/>
              <a:gd name="connsiteX15" fmla="*/ 3280016 w 3649729"/>
              <a:gd name="connsiteY15" fmla="*/ 310241 h 1163635"/>
              <a:gd name="connsiteX16" fmla="*/ 3291850 w 3649729"/>
              <a:gd name="connsiteY16" fmla="*/ 464598 h 1163635"/>
              <a:gd name="connsiteX17" fmla="*/ 3009568 w 3649729"/>
              <a:gd name="connsiteY17" fmla="*/ 1163635 h 1163635"/>
              <a:gd name="connsiteX18" fmla="*/ 2516005 w 3649729"/>
              <a:gd name="connsiteY18" fmla="*/ 1163635 h 1163635"/>
              <a:gd name="connsiteX19" fmla="*/ 2670941 w 3649729"/>
              <a:gd name="connsiteY19" fmla="*/ 713280 h 1163635"/>
              <a:gd name="connsiteX20" fmla="*/ 2449727 w 3649729"/>
              <a:gd name="connsiteY20" fmla="*/ 188712 h 1163635"/>
              <a:gd name="connsiteX21" fmla="*/ 2530046 w 3649729"/>
              <a:gd name="connsiteY21" fmla="*/ 583071 h 1163635"/>
              <a:gd name="connsiteX22" fmla="*/ 2345558 w 3649729"/>
              <a:gd name="connsiteY22" fmla="*/ 1163635 h 1163635"/>
              <a:gd name="connsiteX23" fmla="*/ 1967813 w 3649729"/>
              <a:gd name="connsiteY23" fmla="*/ 1163635 h 1163635"/>
              <a:gd name="connsiteX24" fmla="*/ 2253283 w 3649729"/>
              <a:gd name="connsiteY24" fmla="*/ 583071 h 1163635"/>
              <a:gd name="connsiteX25" fmla="*/ 1964380 w 3649729"/>
              <a:gd name="connsiteY25" fmla="*/ 0 h 1163635"/>
              <a:gd name="connsiteX26" fmla="*/ 131024 w 3649729"/>
              <a:gd name="connsiteY26" fmla="*/ 0 h 1163635"/>
              <a:gd name="connsiteX27" fmla="*/ 470755 w 3649729"/>
              <a:gd name="connsiteY27" fmla="*/ 0 h 1163635"/>
              <a:gd name="connsiteX28" fmla="*/ 276763 w 3649729"/>
              <a:gd name="connsiteY28" fmla="*/ 496325 h 1163635"/>
              <a:gd name="connsiteX29" fmla="*/ 369774 w 3649729"/>
              <a:gd name="connsiteY29" fmla="*/ 853393 h 1163635"/>
              <a:gd name="connsiteX30" fmla="*/ 357940 w 3649729"/>
              <a:gd name="connsiteY30" fmla="*/ 699037 h 1163635"/>
              <a:gd name="connsiteX31" fmla="*/ 640222 w 3649729"/>
              <a:gd name="connsiteY31" fmla="*/ 0 h 1163635"/>
              <a:gd name="connsiteX32" fmla="*/ 1133785 w 3649729"/>
              <a:gd name="connsiteY32" fmla="*/ 0 h 1163635"/>
              <a:gd name="connsiteX33" fmla="*/ 978787 w 3649729"/>
              <a:gd name="connsiteY33" fmla="*/ 450416 h 1163635"/>
              <a:gd name="connsiteX34" fmla="*/ 1200002 w 3649729"/>
              <a:gd name="connsiteY34" fmla="*/ 974922 h 1163635"/>
              <a:gd name="connsiteX35" fmla="*/ 1119683 w 3649729"/>
              <a:gd name="connsiteY35" fmla="*/ 580564 h 1163635"/>
              <a:gd name="connsiteX36" fmla="*/ 1304171 w 3649729"/>
              <a:gd name="connsiteY36" fmla="*/ 0 h 1163635"/>
              <a:gd name="connsiteX37" fmla="*/ 1681916 w 3649729"/>
              <a:gd name="connsiteY37" fmla="*/ 0 h 1163635"/>
              <a:gd name="connsiteX38" fmla="*/ 1396446 w 3649729"/>
              <a:gd name="connsiteY38" fmla="*/ 580503 h 1163635"/>
              <a:gd name="connsiteX39" fmla="*/ 1685349 w 3649729"/>
              <a:gd name="connsiteY39" fmla="*/ 1163574 h 1163635"/>
              <a:gd name="connsiteX40" fmla="*/ 998223 w 3649729"/>
              <a:gd name="connsiteY40" fmla="*/ 1163574 h 1163635"/>
              <a:gd name="connsiteX41" fmla="*/ 702086 w 3649729"/>
              <a:gd name="connsiteY41" fmla="*/ 450354 h 1163635"/>
              <a:gd name="connsiteX42" fmla="*/ 704293 w 3649729"/>
              <a:gd name="connsiteY42" fmla="*/ 387450 h 1163635"/>
              <a:gd name="connsiteX43" fmla="*/ 634642 w 3649729"/>
              <a:gd name="connsiteY43" fmla="*/ 699037 h 1163635"/>
              <a:gd name="connsiteX44" fmla="*/ 801350 w 3649729"/>
              <a:gd name="connsiteY44" fmla="*/ 1163635 h 1163635"/>
              <a:gd name="connsiteX45" fmla="*/ 252913 w 3649729"/>
              <a:gd name="connsiteY45" fmla="*/ 1163635 h 1163635"/>
              <a:gd name="connsiteX46" fmla="*/ 0 w 3649729"/>
              <a:gd name="connsiteY46" fmla="*/ 496325 h 1163635"/>
              <a:gd name="connsiteX47" fmla="*/ 131024 w 3649729"/>
              <a:gd name="connsiteY47" fmla="*/ 0 h 1163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49729" h="1163635">
                <a:moveTo>
                  <a:pt x="2848440" y="0"/>
                </a:moveTo>
                <a:lnTo>
                  <a:pt x="2848482" y="61"/>
                </a:lnTo>
                <a:lnTo>
                  <a:pt x="2848379" y="61"/>
                </a:lnTo>
                <a:close/>
                <a:moveTo>
                  <a:pt x="1964380" y="0"/>
                </a:moveTo>
                <a:lnTo>
                  <a:pt x="2651505" y="0"/>
                </a:lnTo>
                <a:cubicBezTo>
                  <a:pt x="2834338" y="183027"/>
                  <a:pt x="2947643" y="435133"/>
                  <a:pt x="2947643" y="713280"/>
                </a:cubicBezTo>
                <a:cubicBezTo>
                  <a:pt x="2947643" y="734432"/>
                  <a:pt x="2946785" y="755339"/>
                  <a:pt x="2945497" y="776184"/>
                </a:cubicBezTo>
                <a:cubicBezTo>
                  <a:pt x="2990133" y="681492"/>
                  <a:pt x="3015148" y="575918"/>
                  <a:pt x="3015148" y="464598"/>
                </a:cubicBezTo>
                <a:cubicBezTo>
                  <a:pt x="3015148" y="332463"/>
                  <a:pt x="2979901" y="208477"/>
                  <a:pt x="2918383" y="101280"/>
                </a:cubicBezTo>
                <a:lnTo>
                  <a:pt x="2848482" y="61"/>
                </a:lnTo>
                <a:lnTo>
                  <a:pt x="3396816" y="61"/>
                </a:lnTo>
                <a:cubicBezTo>
                  <a:pt x="3554143" y="178259"/>
                  <a:pt x="3649729" y="411781"/>
                  <a:pt x="3649729" y="667309"/>
                </a:cubicBezTo>
                <a:cubicBezTo>
                  <a:pt x="3649729" y="847586"/>
                  <a:pt x="3601967" y="1016920"/>
                  <a:pt x="3518705" y="1163635"/>
                </a:cubicBezTo>
                <a:lnTo>
                  <a:pt x="3179035" y="1163635"/>
                </a:lnTo>
                <a:cubicBezTo>
                  <a:pt x="3299391" y="1032752"/>
                  <a:pt x="3373027" y="858467"/>
                  <a:pt x="3373027" y="667309"/>
                </a:cubicBezTo>
                <a:cubicBezTo>
                  <a:pt x="3373027" y="537772"/>
                  <a:pt x="3339183" y="416060"/>
                  <a:pt x="3280016" y="310241"/>
                </a:cubicBezTo>
                <a:cubicBezTo>
                  <a:pt x="3287742" y="360553"/>
                  <a:pt x="3291850" y="412086"/>
                  <a:pt x="3291850" y="464598"/>
                </a:cubicBezTo>
                <a:cubicBezTo>
                  <a:pt x="3291850" y="735654"/>
                  <a:pt x="3184308" y="981952"/>
                  <a:pt x="3009568" y="1163635"/>
                </a:cubicBezTo>
                <a:lnTo>
                  <a:pt x="2516005" y="1163635"/>
                </a:lnTo>
                <a:cubicBezTo>
                  <a:pt x="2613001" y="1039110"/>
                  <a:pt x="2670941" y="882858"/>
                  <a:pt x="2670941" y="713280"/>
                </a:cubicBezTo>
                <a:cubicBezTo>
                  <a:pt x="2670941" y="508001"/>
                  <a:pt x="2586147" y="322284"/>
                  <a:pt x="2449727" y="188712"/>
                </a:cubicBezTo>
                <a:cubicBezTo>
                  <a:pt x="2501413" y="309997"/>
                  <a:pt x="2530046" y="443263"/>
                  <a:pt x="2530046" y="583071"/>
                </a:cubicBezTo>
                <a:cubicBezTo>
                  <a:pt x="2530046" y="799048"/>
                  <a:pt x="2461683" y="999253"/>
                  <a:pt x="2345558" y="1163635"/>
                </a:cubicBezTo>
                <a:lnTo>
                  <a:pt x="1967813" y="1163635"/>
                </a:lnTo>
                <a:cubicBezTo>
                  <a:pt x="2141327" y="1028901"/>
                  <a:pt x="2253283" y="820382"/>
                  <a:pt x="2253283" y="583071"/>
                </a:cubicBezTo>
                <a:cubicBezTo>
                  <a:pt x="2253283" y="345759"/>
                  <a:pt x="2139855" y="134611"/>
                  <a:pt x="1964380" y="0"/>
                </a:cubicBezTo>
                <a:close/>
                <a:moveTo>
                  <a:pt x="131024" y="0"/>
                </a:moveTo>
                <a:lnTo>
                  <a:pt x="470755" y="0"/>
                </a:lnTo>
                <a:cubicBezTo>
                  <a:pt x="350399" y="130943"/>
                  <a:pt x="276763" y="305168"/>
                  <a:pt x="276763" y="496325"/>
                </a:cubicBezTo>
                <a:cubicBezTo>
                  <a:pt x="276763" y="625862"/>
                  <a:pt x="310607" y="747575"/>
                  <a:pt x="369774" y="853393"/>
                </a:cubicBezTo>
                <a:cubicBezTo>
                  <a:pt x="362048" y="803082"/>
                  <a:pt x="357940" y="751548"/>
                  <a:pt x="357940" y="699037"/>
                </a:cubicBezTo>
                <a:cubicBezTo>
                  <a:pt x="357940" y="427980"/>
                  <a:pt x="465482" y="181682"/>
                  <a:pt x="640222" y="0"/>
                </a:cubicBezTo>
                <a:lnTo>
                  <a:pt x="1133785" y="0"/>
                </a:lnTo>
                <a:cubicBezTo>
                  <a:pt x="1036727" y="124524"/>
                  <a:pt x="978849" y="280837"/>
                  <a:pt x="978787" y="450416"/>
                </a:cubicBezTo>
                <a:cubicBezTo>
                  <a:pt x="978787" y="655633"/>
                  <a:pt x="1063644" y="841350"/>
                  <a:pt x="1200002" y="974922"/>
                </a:cubicBezTo>
                <a:cubicBezTo>
                  <a:pt x="1148316" y="853638"/>
                  <a:pt x="1119683" y="720371"/>
                  <a:pt x="1119683" y="580564"/>
                </a:cubicBezTo>
                <a:cubicBezTo>
                  <a:pt x="1119683" y="364648"/>
                  <a:pt x="1188046" y="164443"/>
                  <a:pt x="1304171" y="0"/>
                </a:cubicBezTo>
                <a:lnTo>
                  <a:pt x="1681916" y="0"/>
                </a:lnTo>
                <a:cubicBezTo>
                  <a:pt x="1508402" y="134733"/>
                  <a:pt x="1396446" y="343191"/>
                  <a:pt x="1396446" y="580503"/>
                </a:cubicBezTo>
                <a:cubicBezTo>
                  <a:pt x="1396446" y="817815"/>
                  <a:pt x="1509873" y="1028962"/>
                  <a:pt x="1685349" y="1163574"/>
                </a:cubicBezTo>
                <a:lnTo>
                  <a:pt x="998223" y="1163574"/>
                </a:lnTo>
                <a:cubicBezTo>
                  <a:pt x="815391" y="980546"/>
                  <a:pt x="702086" y="728441"/>
                  <a:pt x="702086" y="450354"/>
                </a:cubicBezTo>
                <a:cubicBezTo>
                  <a:pt x="702086" y="429203"/>
                  <a:pt x="703005" y="408296"/>
                  <a:pt x="704293" y="387450"/>
                </a:cubicBezTo>
                <a:cubicBezTo>
                  <a:pt x="659658" y="482143"/>
                  <a:pt x="634642" y="587716"/>
                  <a:pt x="634642" y="699037"/>
                </a:cubicBezTo>
                <a:cubicBezTo>
                  <a:pt x="634642" y="875217"/>
                  <a:pt x="697303" y="1036909"/>
                  <a:pt x="801350" y="1163635"/>
                </a:cubicBezTo>
                <a:lnTo>
                  <a:pt x="252913" y="1163635"/>
                </a:lnTo>
                <a:cubicBezTo>
                  <a:pt x="95586" y="985437"/>
                  <a:pt x="0" y="751854"/>
                  <a:pt x="0" y="496325"/>
                </a:cubicBezTo>
                <a:cubicBezTo>
                  <a:pt x="0" y="316049"/>
                  <a:pt x="47762" y="146715"/>
                  <a:pt x="131024" y="0"/>
                </a:cubicBezTo>
                <a:close/>
              </a:path>
            </a:pathLst>
          </a:custGeom>
          <a:solidFill>
            <a:schemeClr val="bg1"/>
          </a:solidFill>
          <a:ln w="611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6840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back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>
            <a:extLst>
              <a:ext uri="{FF2B5EF4-FFF2-40B4-BE49-F238E27FC236}">
                <a16:creationId xmlns:a16="http://schemas.microsoft.com/office/drawing/2014/main" id="{EC1D9EC2-28D0-0528-A397-116FC34A5656}"/>
              </a:ext>
            </a:extLst>
          </p:cNvPr>
          <p:cNvSpPr/>
          <p:nvPr userDrawn="1"/>
        </p:nvSpPr>
        <p:spPr>
          <a:xfrm>
            <a:off x="412750" y="5281615"/>
            <a:ext cx="3649729" cy="1163635"/>
          </a:xfrm>
          <a:custGeom>
            <a:avLst/>
            <a:gdLst>
              <a:gd name="connsiteX0" fmla="*/ 2848440 w 3649729"/>
              <a:gd name="connsiteY0" fmla="*/ 0 h 1163635"/>
              <a:gd name="connsiteX1" fmla="*/ 2848482 w 3649729"/>
              <a:gd name="connsiteY1" fmla="*/ 61 h 1163635"/>
              <a:gd name="connsiteX2" fmla="*/ 2848379 w 3649729"/>
              <a:gd name="connsiteY2" fmla="*/ 61 h 1163635"/>
              <a:gd name="connsiteX3" fmla="*/ 1964380 w 3649729"/>
              <a:gd name="connsiteY3" fmla="*/ 0 h 1163635"/>
              <a:gd name="connsiteX4" fmla="*/ 2651505 w 3649729"/>
              <a:gd name="connsiteY4" fmla="*/ 0 h 1163635"/>
              <a:gd name="connsiteX5" fmla="*/ 2947643 w 3649729"/>
              <a:gd name="connsiteY5" fmla="*/ 713280 h 1163635"/>
              <a:gd name="connsiteX6" fmla="*/ 2945497 w 3649729"/>
              <a:gd name="connsiteY6" fmla="*/ 776184 h 1163635"/>
              <a:gd name="connsiteX7" fmla="*/ 3015148 w 3649729"/>
              <a:gd name="connsiteY7" fmla="*/ 464598 h 1163635"/>
              <a:gd name="connsiteX8" fmla="*/ 2918383 w 3649729"/>
              <a:gd name="connsiteY8" fmla="*/ 101280 h 1163635"/>
              <a:gd name="connsiteX9" fmla="*/ 2848482 w 3649729"/>
              <a:gd name="connsiteY9" fmla="*/ 61 h 1163635"/>
              <a:gd name="connsiteX10" fmla="*/ 3396816 w 3649729"/>
              <a:gd name="connsiteY10" fmla="*/ 61 h 1163635"/>
              <a:gd name="connsiteX11" fmla="*/ 3649729 w 3649729"/>
              <a:gd name="connsiteY11" fmla="*/ 667309 h 1163635"/>
              <a:gd name="connsiteX12" fmla="*/ 3518705 w 3649729"/>
              <a:gd name="connsiteY12" fmla="*/ 1163635 h 1163635"/>
              <a:gd name="connsiteX13" fmla="*/ 3179035 w 3649729"/>
              <a:gd name="connsiteY13" fmla="*/ 1163635 h 1163635"/>
              <a:gd name="connsiteX14" fmla="*/ 3373027 w 3649729"/>
              <a:gd name="connsiteY14" fmla="*/ 667309 h 1163635"/>
              <a:gd name="connsiteX15" fmla="*/ 3280016 w 3649729"/>
              <a:gd name="connsiteY15" fmla="*/ 310241 h 1163635"/>
              <a:gd name="connsiteX16" fmla="*/ 3291850 w 3649729"/>
              <a:gd name="connsiteY16" fmla="*/ 464598 h 1163635"/>
              <a:gd name="connsiteX17" fmla="*/ 3009568 w 3649729"/>
              <a:gd name="connsiteY17" fmla="*/ 1163635 h 1163635"/>
              <a:gd name="connsiteX18" fmla="*/ 2516005 w 3649729"/>
              <a:gd name="connsiteY18" fmla="*/ 1163635 h 1163635"/>
              <a:gd name="connsiteX19" fmla="*/ 2670941 w 3649729"/>
              <a:gd name="connsiteY19" fmla="*/ 713280 h 1163635"/>
              <a:gd name="connsiteX20" fmla="*/ 2449727 w 3649729"/>
              <a:gd name="connsiteY20" fmla="*/ 188712 h 1163635"/>
              <a:gd name="connsiteX21" fmla="*/ 2530046 w 3649729"/>
              <a:gd name="connsiteY21" fmla="*/ 583071 h 1163635"/>
              <a:gd name="connsiteX22" fmla="*/ 2345558 w 3649729"/>
              <a:gd name="connsiteY22" fmla="*/ 1163635 h 1163635"/>
              <a:gd name="connsiteX23" fmla="*/ 1967813 w 3649729"/>
              <a:gd name="connsiteY23" fmla="*/ 1163635 h 1163635"/>
              <a:gd name="connsiteX24" fmla="*/ 2253283 w 3649729"/>
              <a:gd name="connsiteY24" fmla="*/ 583071 h 1163635"/>
              <a:gd name="connsiteX25" fmla="*/ 1964380 w 3649729"/>
              <a:gd name="connsiteY25" fmla="*/ 0 h 1163635"/>
              <a:gd name="connsiteX26" fmla="*/ 131024 w 3649729"/>
              <a:gd name="connsiteY26" fmla="*/ 0 h 1163635"/>
              <a:gd name="connsiteX27" fmla="*/ 470755 w 3649729"/>
              <a:gd name="connsiteY27" fmla="*/ 0 h 1163635"/>
              <a:gd name="connsiteX28" fmla="*/ 276763 w 3649729"/>
              <a:gd name="connsiteY28" fmla="*/ 496325 h 1163635"/>
              <a:gd name="connsiteX29" fmla="*/ 369774 w 3649729"/>
              <a:gd name="connsiteY29" fmla="*/ 853393 h 1163635"/>
              <a:gd name="connsiteX30" fmla="*/ 357940 w 3649729"/>
              <a:gd name="connsiteY30" fmla="*/ 699037 h 1163635"/>
              <a:gd name="connsiteX31" fmla="*/ 640222 w 3649729"/>
              <a:gd name="connsiteY31" fmla="*/ 0 h 1163635"/>
              <a:gd name="connsiteX32" fmla="*/ 1133785 w 3649729"/>
              <a:gd name="connsiteY32" fmla="*/ 0 h 1163635"/>
              <a:gd name="connsiteX33" fmla="*/ 978787 w 3649729"/>
              <a:gd name="connsiteY33" fmla="*/ 450416 h 1163635"/>
              <a:gd name="connsiteX34" fmla="*/ 1200002 w 3649729"/>
              <a:gd name="connsiteY34" fmla="*/ 974922 h 1163635"/>
              <a:gd name="connsiteX35" fmla="*/ 1119683 w 3649729"/>
              <a:gd name="connsiteY35" fmla="*/ 580564 h 1163635"/>
              <a:gd name="connsiteX36" fmla="*/ 1304171 w 3649729"/>
              <a:gd name="connsiteY36" fmla="*/ 0 h 1163635"/>
              <a:gd name="connsiteX37" fmla="*/ 1681916 w 3649729"/>
              <a:gd name="connsiteY37" fmla="*/ 0 h 1163635"/>
              <a:gd name="connsiteX38" fmla="*/ 1396446 w 3649729"/>
              <a:gd name="connsiteY38" fmla="*/ 580503 h 1163635"/>
              <a:gd name="connsiteX39" fmla="*/ 1685349 w 3649729"/>
              <a:gd name="connsiteY39" fmla="*/ 1163574 h 1163635"/>
              <a:gd name="connsiteX40" fmla="*/ 998223 w 3649729"/>
              <a:gd name="connsiteY40" fmla="*/ 1163574 h 1163635"/>
              <a:gd name="connsiteX41" fmla="*/ 702086 w 3649729"/>
              <a:gd name="connsiteY41" fmla="*/ 450354 h 1163635"/>
              <a:gd name="connsiteX42" fmla="*/ 704293 w 3649729"/>
              <a:gd name="connsiteY42" fmla="*/ 387450 h 1163635"/>
              <a:gd name="connsiteX43" fmla="*/ 634642 w 3649729"/>
              <a:gd name="connsiteY43" fmla="*/ 699037 h 1163635"/>
              <a:gd name="connsiteX44" fmla="*/ 801350 w 3649729"/>
              <a:gd name="connsiteY44" fmla="*/ 1163635 h 1163635"/>
              <a:gd name="connsiteX45" fmla="*/ 252913 w 3649729"/>
              <a:gd name="connsiteY45" fmla="*/ 1163635 h 1163635"/>
              <a:gd name="connsiteX46" fmla="*/ 0 w 3649729"/>
              <a:gd name="connsiteY46" fmla="*/ 496325 h 1163635"/>
              <a:gd name="connsiteX47" fmla="*/ 131024 w 3649729"/>
              <a:gd name="connsiteY47" fmla="*/ 0 h 1163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49729" h="1163635">
                <a:moveTo>
                  <a:pt x="2848440" y="0"/>
                </a:moveTo>
                <a:lnTo>
                  <a:pt x="2848482" y="61"/>
                </a:lnTo>
                <a:lnTo>
                  <a:pt x="2848379" y="61"/>
                </a:lnTo>
                <a:close/>
                <a:moveTo>
                  <a:pt x="1964380" y="0"/>
                </a:moveTo>
                <a:lnTo>
                  <a:pt x="2651505" y="0"/>
                </a:lnTo>
                <a:cubicBezTo>
                  <a:pt x="2834338" y="183027"/>
                  <a:pt x="2947643" y="435133"/>
                  <a:pt x="2947643" y="713280"/>
                </a:cubicBezTo>
                <a:cubicBezTo>
                  <a:pt x="2947643" y="734432"/>
                  <a:pt x="2946785" y="755339"/>
                  <a:pt x="2945497" y="776184"/>
                </a:cubicBezTo>
                <a:cubicBezTo>
                  <a:pt x="2990133" y="681492"/>
                  <a:pt x="3015148" y="575918"/>
                  <a:pt x="3015148" y="464598"/>
                </a:cubicBezTo>
                <a:cubicBezTo>
                  <a:pt x="3015148" y="332463"/>
                  <a:pt x="2979901" y="208477"/>
                  <a:pt x="2918383" y="101280"/>
                </a:cubicBezTo>
                <a:lnTo>
                  <a:pt x="2848482" y="61"/>
                </a:lnTo>
                <a:lnTo>
                  <a:pt x="3396816" y="61"/>
                </a:lnTo>
                <a:cubicBezTo>
                  <a:pt x="3554143" y="178259"/>
                  <a:pt x="3649729" y="411781"/>
                  <a:pt x="3649729" y="667309"/>
                </a:cubicBezTo>
                <a:cubicBezTo>
                  <a:pt x="3649729" y="847586"/>
                  <a:pt x="3601967" y="1016920"/>
                  <a:pt x="3518705" y="1163635"/>
                </a:cubicBezTo>
                <a:lnTo>
                  <a:pt x="3179035" y="1163635"/>
                </a:lnTo>
                <a:cubicBezTo>
                  <a:pt x="3299391" y="1032752"/>
                  <a:pt x="3373027" y="858467"/>
                  <a:pt x="3373027" y="667309"/>
                </a:cubicBezTo>
                <a:cubicBezTo>
                  <a:pt x="3373027" y="537772"/>
                  <a:pt x="3339183" y="416060"/>
                  <a:pt x="3280016" y="310241"/>
                </a:cubicBezTo>
                <a:cubicBezTo>
                  <a:pt x="3287742" y="360553"/>
                  <a:pt x="3291850" y="412086"/>
                  <a:pt x="3291850" y="464598"/>
                </a:cubicBezTo>
                <a:cubicBezTo>
                  <a:pt x="3291850" y="735654"/>
                  <a:pt x="3184308" y="981952"/>
                  <a:pt x="3009568" y="1163635"/>
                </a:cubicBezTo>
                <a:lnTo>
                  <a:pt x="2516005" y="1163635"/>
                </a:lnTo>
                <a:cubicBezTo>
                  <a:pt x="2613001" y="1039110"/>
                  <a:pt x="2670941" y="882858"/>
                  <a:pt x="2670941" y="713280"/>
                </a:cubicBezTo>
                <a:cubicBezTo>
                  <a:pt x="2670941" y="508001"/>
                  <a:pt x="2586147" y="322284"/>
                  <a:pt x="2449727" y="188712"/>
                </a:cubicBezTo>
                <a:cubicBezTo>
                  <a:pt x="2501413" y="309997"/>
                  <a:pt x="2530046" y="443263"/>
                  <a:pt x="2530046" y="583071"/>
                </a:cubicBezTo>
                <a:cubicBezTo>
                  <a:pt x="2530046" y="799048"/>
                  <a:pt x="2461683" y="999253"/>
                  <a:pt x="2345558" y="1163635"/>
                </a:cubicBezTo>
                <a:lnTo>
                  <a:pt x="1967813" y="1163635"/>
                </a:lnTo>
                <a:cubicBezTo>
                  <a:pt x="2141327" y="1028901"/>
                  <a:pt x="2253283" y="820382"/>
                  <a:pt x="2253283" y="583071"/>
                </a:cubicBezTo>
                <a:cubicBezTo>
                  <a:pt x="2253283" y="345759"/>
                  <a:pt x="2139855" y="134611"/>
                  <a:pt x="1964380" y="0"/>
                </a:cubicBezTo>
                <a:close/>
                <a:moveTo>
                  <a:pt x="131024" y="0"/>
                </a:moveTo>
                <a:lnTo>
                  <a:pt x="470755" y="0"/>
                </a:lnTo>
                <a:cubicBezTo>
                  <a:pt x="350399" y="130943"/>
                  <a:pt x="276763" y="305168"/>
                  <a:pt x="276763" y="496325"/>
                </a:cubicBezTo>
                <a:cubicBezTo>
                  <a:pt x="276763" y="625862"/>
                  <a:pt x="310607" y="747575"/>
                  <a:pt x="369774" y="853393"/>
                </a:cubicBezTo>
                <a:cubicBezTo>
                  <a:pt x="362048" y="803082"/>
                  <a:pt x="357940" y="751548"/>
                  <a:pt x="357940" y="699037"/>
                </a:cubicBezTo>
                <a:cubicBezTo>
                  <a:pt x="357940" y="427980"/>
                  <a:pt x="465482" y="181682"/>
                  <a:pt x="640222" y="0"/>
                </a:cubicBezTo>
                <a:lnTo>
                  <a:pt x="1133785" y="0"/>
                </a:lnTo>
                <a:cubicBezTo>
                  <a:pt x="1036727" y="124524"/>
                  <a:pt x="978849" y="280837"/>
                  <a:pt x="978787" y="450416"/>
                </a:cubicBezTo>
                <a:cubicBezTo>
                  <a:pt x="978787" y="655633"/>
                  <a:pt x="1063644" y="841350"/>
                  <a:pt x="1200002" y="974922"/>
                </a:cubicBezTo>
                <a:cubicBezTo>
                  <a:pt x="1148316" y="853638"/>
                  <a:pt x="1119683" y="720371"/>
                  <a:pt x="1119683" y="580564"/>
                </a:cubicBezTo>
                <a:cubicBezTo>
                  <a:pt x="1119683" y="364648"/>
                  <a:pt x="1188046" y="164443"/>
                  <a:pt x="1304171" y="0"/>
                </a:cubicBezTo>
                <a:lnTo>
                  <a:pt x="1681916" y="0"/>
                </a:lnTo>
                <a:cubicBezTo>
                  <a:pt x="1508402" y="134733"/>
                  <a:pt x="1396446" y="343191"/>
                  <a:pt x="1396446" y="580503"/>
                </a:cubicBezTo>
                <a:cubicBezTo>
                  <a:pt x="1396446" y="817815"/>
                  <a:pt x="1509873" y="1028962"/>
                  <a:pt x="1685349" y="1163574"/>
                </a:cubicBezTo>
                <a:lnTo>
                  <a:pt x="998223" y="1163574"/>
                </a:lnTo>
                <a:cubicBezTo>
                  <a:pt x="815391" y="980546"/>
                  <a:pt x="702086" y="728441"/>
                  <a:pt x="702086" y="450354"/>
                </a:cubicBezTo>
                <a:cubicBezTo>
                  <a:pt x="702086" y="429203"/>
                  <a:pt x="703005" y="408296"/>
                  <a:pt x="704293" y="387450"/>
                </a:cubicBezTo>
                <a:cubicBezTo>
                  <a:pt x="659658" y="482143"/>
                  <a:pt x="634642" y="587716"/>
                  <a:pt x="634642" y="699037"/>
                </a:cubicBezTo>
                <a:cubicBezTo>
                  <a:pt x="634642" y="875217"/>
                  <a:pt x="697303" y="1036909"/>
                  <a:pt x="801350" y="1163635"/>
                </a:cubicBezTo>
                <a:lnTo>
                  <a:pt x="252913" y="1163635"/>
                </a:lnTo>
                <a:cubicBezTo>
                  <a:pt x="95586" y="985437"/>
                  <a:pt x="0" y="751854"/>
                  <a:pt x="0" y="496325"/>
                </a:cubicBezTo>
                <a:cubicBezTo>
                  <a:pt x="0" y="316049"/>
                  <a:pt x="47762" y="146715"/>
                  <a:pt x="131024" y="0"/>
                </a:cubicBezTo>
                <a:close/>
              </a:path>
            </a:pathLst>
          </a:custGeom>
          <a:solidFill>
            <a:schemeClr val="bg1"/>
          </a:solidFill>
          <a:ln w="611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" name="Graphic 21">
            <a:extLst>
              <a:ext uri="{FF2B5EF4-FFF2-40B4-BE49-F238E27FC236}">
                <a16:creationId xmlns:a16="http://schemas.microsoft.com/office/drawing/2014/main" id="{2F4B7664-321E-7A56-17B7-035D093D3AF4}"/>
              </a:ext>
            </a:extLst>
          </p:cNvPr>
          <p:cNvSpPr/>
          <p:nvPr userDrawn="1"/>
        </p:nvSpPr>
        <p:spPr>
          <a:xfrm>
            <a:off x="412750" y="412750"/>
            <a:ext cx="2792091" cy="356489"/>
          </a:xfrm>
          <a:custGeom>
            <a:avLst/>
            <a:gdLst>
              <a:gd name="connsiteX0" fmla="*/ 2523703 w 2792091"/>
              <a:gd name="connsiteY0" fmla="*/ 2965 h 356489"/>
              <a:gd name="connsiteX1" fmla="*/ 2523703 w 2792091"/>
              <a:gd name="connsiteY1" fmla="*/ 353479 h 356489"/>
              <a:gd name="connsiteX2" fmla="*/ 2593779 w 2792091"/>
              <a:gd name="connsiteY2" fmla="*/ 353479 h 356489"/>
              <a:gd name="connsiteX3" fmla="*/ 2593779 w 2792091"/>
              <a:gd name="connsiteY3" fmla="*/ 311928 h 356489"/>
              <a:gd name="connsiteX4" fmla="*/ 2592559 w 2792091"/>
              <a:gd name="connsiteY4" fmla="*/ 261253 h 356489"/>
              <a:gd name="connsiteX5" fmla="*/ 2590449 w 2792091"/>
              <a:gd name="connsiteY5" fmla="*/ 223269 h 356489"/>
              <a:gd name="connsiteX6" fmla="*/ 2587916 w 2792091"/>
              <a:gd name="connsiteY6" fmla="*/ 189686 h 356489"/>
              <a:gd name="connsiteX7" fmla="*/ 2584773 w 2792091"/>
              <a:gd name="connsiteY7" fmla="*/ 151703 h 356489"/>
              <a:gd name="connsiteX8" fmla="*/ 2579426 w 2792091"/>
              <a:gd name="connsiteY8" fmla="*/ 96024 h 356489"/>
              <a:gd name="connsiteX9" fmla="*/ 2574360 w 2792091"/>
              <a:gd name="connsiteY9" fmla="*/ 47155 h 356489"/>
              <a:gd name="connsiteX10" fmla="*/ 2580317 w 2792091"/>
              <a:gd name="connsiteY10" fmla="*/ 47155 h 356489"/>
              <a:gd name="connsiteX11" fmla="*/ 2582991 w 2792091"/>
              <a:gd name="connsiteY11" fmla="*/ 71613 h 356489"/>
              <a:gd name="connsiteX12" fmla="*/ 2586274 w 2792091"/>
              <a:gd name="connsiteY12" fmla="*/ 97229 h 356489"/>
              <a:gd name="connsiteX13" fmla="*/ 2592841 w 2792091"/>
              <a:gd name="connsiteY13" fmla="*/ 146283 h 356489"/>
              <a:gd name="connsiteX14" fmla="*/ 2602362 w 2792091"/>
              <a:gd name="connsiteY14" fmla="*/ 205899 h 356489"/>
              <a:gd name="connsiteX15" fmla="*/ 2608647 w 2792091"/>
              <a:gd name="connsiteY15" fmla="*/ 243465 h 356489"/>
              <a:gd name="connsiteX16" fmla="*/ 2614745 w 2792091"/>
              <a:gd name="connsiteY16" fmla="*/ 275705 h 356489"/>
              <a:gd name="connsiteX17" fmla="*/ 2621453 w 2792091"/>
              <a:gd name="connsiteY17" fmla="*/ 308964 h 356489"/>
              <a:gd name="connsiteX18" fmla="*/ 2630974 w 2792091"/>
              <a:gd name="connsiteY18" fmla="*/ 353433 h 356489"/>
              <a:gd name="connsiteX19" fmla="*/ 2684680 w 2792091"/>
              <a:gd name="connsiteY19" fmla="*/ 353433 h 356489"/>
              <a:gd name="connsiteX20" fmla="*/ 2694202 w 2792091"/>
              <a:gd name="connsiteY20" fmla="*/ 308964 h 356489"/>
              <a:gd name="connsiteX21" fmla="*/ 2699267 w 2792091"/>
              <a:gd name="connsiteY21" fmla="*/ 284830 h 356489"/>
              <a:gd name="connsiteX22" fmla="*/ 2704052 w 2792091"/>
              <a:gd name="connsiteY22" fmla="*/ 259493 h 356489"/>
              <a:gd name="connsiteX23" fmla="*/ 2710337 w 2792091"/>
              <a:gd name="connsiteY23" fmla="*/ 224752 h 356489"/>
              <a:gd name="connsiteX24" fmla="*/ 2716763 w 2792091"/>
              <a:gd name="connsiteY24" fmla="*/ 186768 h 356489"/>
              <a:gd name="connsiteX25" fmla="*/ 2722298 w 2792091"/>
              <a:gd name="connsiteY25" fmla="*/ 150823 h 356489"/>
              <a:gd name="connsiteX26" fmla="*/ 2727222 w 2792091"/>
              <a:gd name="connsiteY26" fmla="*/ 114321 h 356489"/>
              <a:gd name="connsiteX27" fmla="*/ 2731538 w 2792091"/>
              <a:gd name="connsiteY27" fmla="*/ 81618 h 356489"/>
              <a:gd name="connsiteX28" fmla="*/ 2735431 w 2792091"/>
              <a:gd name="connsiteY28" fmla="*/ 47155 h 356489"/>
              <a:gd name="connsiteX29" fmla="*/ 2741388 w 2792091"/>
              <a:gd name="connsiteY29" fmla="*/ 47155 h 356489"/>
              <a:gd name="connsiteX30" fmla="*/ 2738996 w 2792091"/>
              <a:gd name="connsiteY30" fmla="*/ 71613 h 356489"/>
              <a:gd name="connsiteX31" fmla="*/ 2736322 w 2792091"/>
              <a:gd name="connsiteY31" fmla="*/ 97507 h 356489"/>
              <a:gd name="connsiteX32" fmla="*/ 2730975 w 2792091"/>
              <a:gd name="connsiteY32" fmla="*/ 151703 h 356489"/>
              <a:gd name="connsiteX33" fmla="*/ 2726519 w 2792091"/>
              <a:gd name="connsiteY33" fmla="*/ 207057 h 356489"/>
              <a:gd name="connsiteX34" fmla="*/ 2723236 w 2792091"/>
              <a:gd name="connsiteY34" fmla="*/ 261114 h 356489"/>
              <a:gd name="connsiteX35" fmla="*/ 2722016 w 2792091"/>
              <a:gd name="connsiteY35" fmla="*/ 311928 h 356489"/>
              <a:gd name="connsiteX36" fmla="*/ 2722016 w 2792091"/>
              <a:gd name="connsiteY36" fmla="*/ 353479 h 356489"/>
              <a:gd name="connsiteX37" fmla="*/ 2792092 w 2792091"/>
              <a:gd name="connsiteY37" fmla="*/ 353479 h 356489"/>
              <a:gd name="connsiteX38" fmla="*/ 2792092 w 2792091"/>
              <a:gd name="connsiteY38" fmla="*/ 2965 h 356489"/>
              <a:gd name="connsiteX39" fmla="*/ 2693357 w 2792091"/>
              <a:gd name="connsiteY39" fmla="*/ 2965 h 356489"/>
              <a:gd name="connsiteX40" fmla="*/ 2670984 w 2792091"/>
              <a:gd name="connsiteY40" fmla="*/ 143180 h 356489"/>
              <a:gd name="connsiteX41" fmla="*/ 2668873 w 2792091"/>
              <a:gd name="connsiteY41" fmla="*/ 157771 h 356489"/>
              <a:gd name="connsiteX42" fmla="*/ 2667091 w 2792091"/>
              <a:gd name="connsiteY42" fmla="*/ 173242 h 356489"/>
              <a:gd name="connsiteX43" fmla="*/ 2664089 w 2792091"/>
              <a:gd name="connsiteY43" fmla="*/ 206084 h 356489"/>
              <a:gd name="connsiteX44" fmla="*/ 2662306 w 2792091"/>
              <a:gd name="connsiteY44" fmla="*/ 241288 h 356489"/>
              <a:gd name="connsiteX45" fmla="*/ 2661275 w 2792091"/>
              <a:gd name="connsiteY45" fmla="*/ 276029 h 356489"/>
              <a:gd name="connsiteX46" fmla="*/ 2660806 w 2792091"/>
              <a:gd name="connsiteY46" fmla="*/ 309288 h 356489"/>
              <a:gd name="connsiteX47" fmla="*/ 2654849 w 2792091"/>
              <a:gd name="connsiteY47" fmla="*/ 309288 h 356489"/>
              <a:gd name="connsiteX48" fmla="*/ 2654849 w 2792091"/>
              <a:gd name="connsiteY48" fmla="*/ 293076 h 356489"/>
              <a:gd name="connsiteX49" fmla="*/ 2654567 w 2792091"/>
              <a:gd name="connsiteY49" fmla="*/ 275983 h 356489"/>
              <a:gd name="connsiteX50" fmla="*/ 2653676 w 2792091"/>
              <a:gd name="connsiteY50" fmla="*/ 251108 h 356489"/>
              <a:gd name="connsiteX51" fmla="*/ 2652925 w 2792091"/>
              <a:gd name="connsiteY51" fmla="*/ 230773 h 356489"/>
              <a:gd name="connsiteX52" fmla="*/ 2651565 w 2792091"/>
              <a:gd name="connsiteY52" fmla="*/ 206501 h 356489"/>
              <a:gd name="connsiteX53" fmla="*/ 2648751 w 2792091"/>
              <a:gd name="connsiteY53" fmla="*/ 172177 h 356489"/>
              <a:gd name="connsiteX54" fmla="*/ 2645045 w 2792091"/>
              <a:gd name="connsiteY54" fmla="*/ 143180 h 356489"/>
              <a:gd name="connsiteX55" fmla="*/ 2622391 w 2792091"/>
              <a:gd name="connsiteY55" fmla="*/ 2965 h 356489"/>
              <a:gd name="connsiteX56" fmla="*/ 2523656 w 2792091"/>
              <a:gd name="connsiteY56" fmla="*/ 2965 h 356489"/>
              <a:gd name="connsiteX57" fmla="*/ 2476564 w 2792091"/>
              <a:gd name="connsiteY57" fmla="*/ 288629 h 356489"/>
              <a:gd name="connsiteX58" fmla="*/ 2397530 w 2792091"/>
              <a:gd name="connsiteY58" fmla="*/ 288629 h 356489"/>
              <a:gd name="connsiteX59" fmla="*/ 2397530 w 2792091"/>
              <a:gd name="connsiteY59" fmla="*/ 199367 h 356489"/>
              <a:gd name="connsiteX60" fmla="*/ 2469106 w 2792091"/>
              <a:gd name="connsiteY60" fmla="*/ 199367 h 356489"/>
              <a:gd name="connsiteX61" fmla="*/ 2469106 w 2792091"/>
              <a:gd name="connsiteY61" fmla="*/ 134564 h 356489"/>
              <a:gd name="connsiteX62" fmla="*/ 2397530 w 2792091"/>
              <a:gd name="connsiteY62" fmla="*/ 134564 h 356489"/>
              <a:gd name="connsiteX63" fmla="*/ 2397530 w 2792091"/>
              <a:gd name="connsiteY63" fmla="*/ 67722 h 356489"/>
              <a:gd name="connsiteX64" fmla="*/ 2475063 w 2792091"/>
              <a:gd name="connsiteY64" fmla="*/ 67722 h 356489"/>
              <a:gd name="connsiteX65" fmla="*/ 2475063 w 2792091"/>
              <a:gd name="connsiteY65" fmla="*/ 2965 h 356489"/>
              <a:gd name="connsiteX66" fmla="*/ 2327454 w 2792091"/>
              <a:gd name="connsiteY66" fmla="*/ 2965 h 356489"/>
              <a:gd name="connsiteX67" fmla="*/ 2327454 w 2792091"/>
              <a:gd name="connsiteY67" fmla="*/ 353479 h 356489"/>
              <a:gd name="connsiteX68" fmla="*/ 2476564 w 2792091"/>
              <a:gd name="connsiteY68" fmla="*/ 353479 h 356489"/>
              <a:gd name="connsiteX69" fmla="*/ 2476564 w 2792091"/>
              <a:gd name="connsiteY69" fmla="*/ 288675 h 356489"/>
              <a:gd name="connsiteX70" fmla="*/ 2118119 w 2792091"/>
              <a:gd name="connsiteY70" fmla="*/ 166989 h 356489"/>
              <a:gd name="connsiteX71" fmla="*/ 2118119 w 2792091"/>
              <a:gd name="connsiteY71" fmla="*/ 225910 h 356489"/>
              <a:gd name="connsiteX72" fmla="*/ 2209067 w 2792091"/>
              <a:gd name="connsiteY72" fmla="*/ 225910 h 356489"/>
              <a:gd name="connsiteX73" fmla="*/ 2199545 w 2792091"/>
              <a:gd name="connsiteY73" fmla="*/ 246801 h 356489"/>
              <a:gd name="connsiteX74" fmla="*/ 2184771 w 2792091"/>
              <a:gd name="connsiteY74" fmla="*/ 264634 h 356489"/>
              <a:gd name="connsiteX75" fmla="*/ 2166149 w 2792091"/>
              <a:gd name="connsiteY75" fmla="*/ 277465 h 356489"/>
              <a:gd name="connsiteX76" fmla="*/ 2143494 w 2792091"/>
              <a:gd name="connsiteY76" fmla="*/ 285711 h 356489"/>
              <a:gd name="connsiteX77" fmla="*/ 2118166 w 2792091"/>
              <a:gd name="connsiteY77" fmla="*/ 288675 h 356489"/>
              <a:gd name="connsiteX78" fmla="*/ 2084441 w 2792091"/>
              <a:gd name="connsiteY78" fmla="*/ 283348 h 356489"/>
              <a:gd name="connsiteX79" fmla="*/ 2055642 w 2792091"/>
              <a:gd name="connsiteY79" fmla="*/ 267738 h 356489"/>
              <a:gd name="connsiteX80" fmla="*/ 2035520 w 2792091"/>
              <a:gd name="connsiteY80" fmla="*/ 245040 h 356489"/>
              <a:gd name="connsiteX81" fmla="*/ 2022527 w 2792091"/>
              <a:gd name="connsiteY81" fmla="*/ 216460 h 356489"/>
              <a:gd name="connsiteX82" fmla="*/ 2017321 w 2792091"/>
              <a:gd name="connsiteY82" fmla="*/ 178754 h 356489"/>
              <a:gd name="connsiteX83" fmla="*/ 2022105 w 2792091"/>
              <a:gd name="connsiteY83" fmla="*/ 141929 h 356489"/>
              <a:gd name="connsiteX84" fmla="*/ 2057002 w 2792091"/>
              <a:gd name="connsiteY84" fmla="*/ 87733 h 356489"/>
              <a:gd name="connsiteX85" fmla="*/ 2085051 w 2792091"/>
              <a:gd name="connsiteY85" fmla="*/ 72864 h 356489"/>
              <a:gd name="connsiteX86" fmla="*/ 2117885 w 2792091"/>
              <a:gd name="connsiteY86" fmla="*/ 67722 h 356489"/>
              <a:gd name="connsiteX87" fmla="*/ 2143541 w 2792091"/>
              <a:gd name="connsiteY87" fmla="*/ 70687 h 356489"/>
              <a:gd name="connsiteX88" fmla="*/ 2184114 w 2792091"/>
              <a:gd name="connsiteY88" fmla="*/ 92782 h 356489"/>
              <a:gd name="connsiteX89" fmla="*/ 2198561 w 2792091"/>
              <a:gd name="connsiteY89" fmla="*/ 112654 h 356489"/>
              <a:gd name="connsiteX90" fmla="*/ 2205596 w 2792091"/>
              <a:gd name="connsiteY90" fmla="*/ 132526 h 356489"/>
              <a:gd name="connsiteX91" fmla="*/ 2277173 w 2792091"/>
              <a:gd name="connsiteY91" fmla="*/ 132526 h 356489"/>
              <a:gd name="connsiteX92" fmla="*/ 2271966 w 2792091"/>
              <a:gd name="connsiteY92" fmla="*/ 108948 h 356489"/>
              <a:gd name="connsiteX93" fmla="*/ 2263758 w 2792091"/>
              <a:gd name="connsiteY93" fmla="*/ 87455 h 356489"/>
              <a:gd name="connsiteX94" fmla="*/ 2238852 w 2792091"/>
              <a:gd name="connsiteY94" fmla="*/ 50027 h 356489"/>
              <a:gd name="connsiteX95" fmla="*/ 2206206 w 2792091"/>
              <a:gd name="connsiteY95" fmla="*/ 23207 h 356489"/>
              <a:gd name="connsiteX96" fmla="*/ 2164883 w 2792091"/>
              <a:gd name="connsiteY96" fmla="*/ 5837 h 356489"/>
              <a:gd name="connsiteX97" fmla="*/ 2117838 w 2792091"/>
              <a:gd name="connsiteY97" fmla="*/ 0 h 356489"/>
              <a:gd name="connsiteX98" fmla="*/ 2087866 w 2792091"/>
              <a:gd name="connsiteY98" fmla="*/ 2362 h 356489"/>
              <a:gd name="connsiteX99" fmla="*/ 2060286 w 2792091"/>
              <a:gd name="connsiteY99" fmla="*/ 8847 h 356489"/>
              <a:gd name="connsiteX100" fmla="*/ 2016289 w 2792091"/>
              <a:gd name="connsiteY100" fmla="*/ 31823 h 356489"/>
              <a:gd name="connsiteX101" fmla="*/ 1977687 w 2792091"/>
              <a:gd name="connsiteY101" fmla="*/ 72447 h 356489"/>
              <a:gd name="connsiteX102" fmla="*/ 1955172 w 2792091"/>
              <a:gd name="connsiteY102" fmla="*/ 120899 h 356489"/>
              <a:gd name="connsiteX103" fmla="*/ 1947292 w 2792091"/>
              <a:gd name="connsiteY103" fmla="*/ 178199 h 356489"/>
              <a:gd name="connsiteX104" fmla="*/ 1955641 w 2792091"/>
              <a:gd name="connsiteY104" fmla="*/ 235915 h 356489"/>
              <a:gd name="connsiteX105" fmla="*/ 1980970 w 2792091"/>
              <a:gd name="connsiteY105" fmla="*/ 288351 h 356489"/>
              <a:gd name="connsiteX106" fmla="*/ 2014647 w 2792091"/>
              <a:gd name="connsiteY106" fmla="*/ 323092 h 356489"/>
              <a:gd name="connsiteX107" fmla="*/ 2061177 w 2792091"/>
              <a:gd name="connsiteY107" fmla="*/ 347689 h 356489"/>
              <a:gd name="connsiteX108" fmla="*/ 2115774 w 2792091"/>
              <a:gd name="connsiteY108" fmla="*/ 356351 h 356489"/>
              <a:gd name="connsiteX109" fmla="*/ 2168260 w 2792091"/>
              <a:gd name="connsiteY109" fmla="*/ 348708 h 356489"/>
              <a:gd name="connsiteX110" fmla="*/ 2213898 w 2792091"/>
              <a:gd name="connsiteY110" fmla="*/ 327817 h 356489"/>
              <a:gd name="connsiteX111" fmla="*/ 2250296 w 2792091"/>
              <a:gd name="connsiteY111" fmla="*/ 295994 h 356489"/>
              <a:gd name="connsiteX112" fmla="*/ 2274452 w 2792091"/>
              <a:gd name="connsiteY112" fmla="*/ 256065 h 356489"/>
              <a:gd name="connsiteX113" fmla="*/ 2283083 w 2792091"/>
              <a:gd name="connsiteY113" fmla="*/ 210855 h 356489"/>
              <a:gd name="connsiteX114" fmla="*/ 2283083 w 2792091"/>
              <a:gd name="connsiteY114" fmla="*/ 166989 h 356489"/>
              <a:gd name="connsiteX115" fmla="*/ 2118166 w 2792091"/>
              <a:gd name="connsiteY115" fmla="*/ 166989 h 356489"/>
              <a:gd name="connsiteX116" fmla="*/ 1917883 w 2792091"/>
              <a:gd name="connsiteY116" fmla="*/ 288629 h 356489"/>
              <a:gd name="connsiteX117" fmla="*/ 1838849 w 2792091"/>
              <a:gd name="connsiteY117" fmla="*/ 288629 h 356489"/>
              <a:gd name="connsiteX118" fmla="*/ 1838849 w 2792091"/>
              <a:gd name="connsiteY118" fmla="*/ 199367 h 356489"/>
              <a:gd name="connsiteX119" fmla="*/ 1910425 w 2792091"/>
              <a:gd name="connsiteY119" fmla="*/ 199367 h 356489"/>
              <a:gd name="connsiteX120" fmla="*/ 1910425 w 2792091"/>
              <a:gd name="connsiteY120" fmla="*/ 134564 h 356489"/>
              <a:gd name="connsiteX121" fmla="*/ 1838849 w 2792091"/>
              <a:gd name="connsiteY121" fmla="*/ 134564 h 356489"/>
              <a:gd name="connsiteX122" fmla="*/ 1838849 w 2792091"/>
              <a:gd name="connsiteY122" fmla="*/ 67722 h 356489"/>
              <a:gd name="connsiteX123" fmla="*/ 1916382 w 2792091"/>
              <a:gd name="connsiteY123" fmla="*/ 67722 h 356489"/>
              <a:gd name="connsiteX124" fmla="*/ 1916382 w 2792091"/>
              <a:gd name="connsiteY124" fmla="*/ 2965 h 356489"/>
              <a:gd name="connsiteX125" fmla="*/ 1768773 w 2792091"/>
              <a:gd name="connsiteY125" fmla="*/ 2965 h 356489"/>
              <a:gd name="connsiteX126" fmla="*/ 1768773 w 2792091"/>
              <a:gd name="connsiteY126" fmla="*/ 353479 h 356489"/>
              <a:gd name="connsiteX127" fmla="*/ 1917883 w 2792091"/>
              <a:gd name="connsiteY127" fmla="*/ 353479 h 356489"/>
              <a:gd name="connsiteX128" fmla="*/ 1917883 w 2792091"/>
              <a:gd name="connsiteY128" fmla="*/ 288675 h 356489"/>
              <a:gd name="connsiteX129" fmla="*/ 1597337 w 2792091"/>
              <a:gd name="connsiteY129" fmla="*/ 67722 h 356489"/>
              <a:gd name="connsiteX130" fmla="*/ 1613754 w 2792091"/>
              <a:gd name="connsiteY130" fmla="*/ 67722 h 356489"/>
              <a:gd name="connsiteX131" fmla="*/ 1637910 w 2792091"/>
              <a:gd name="connsiteY131" fmla="*/ 77588 h 356489"/>
              <a:gd name="connsiteX132" fmla="*/ 1646540 w 2792091"/>
              <a:gd name="connsiteY132" fmla="*/ 104223 h 356489"/>
              <a:gd name="connsiteX133" fmla="*/ 1645367 w 2792091"/>
              <a:gd name="connsiteY133" fmla="*/ 116591 h 356489"/>
              <a:gd name="connsiteX134" fmla="*/ 1634345 w 2792091"/>
              <a:gd name="connsiteY134" fmla="*/ 134286 h 356489"/>
              <a:gd name="connsiteX135" fmla="*/ 1624635 w 2792091"/>
              <a:gd name="connsiteY135" fmla="*/ 139011 h 356489"/>
              <a:gd name="connsiteX136" fmla="*/ 1613754 w 2792091"/>
              <a:gd name="connsiteY136" fmla="*/ 140493 h 356489"/>
              <a:gd name="connsiteX137" fmla="*/ 1597337 w 2792091"/>
              <a:gd name="connsiteY137" fmla="*/ 140493 h 356489"/>
              <a:gd name="connsiteX138" fmla="*/ 1597337 w 2792091"/>
              <a:gd name="connsiteY138" fmla="*/ 67768 h 356489"/>
              <a:gd name="connsiteX139" fmla="*/ 1712769 w 2792091"/>
              <a:gd name="connsiteY139" fmla="*/ 64202 h 356489"/>
              <a:gd name="connsiteX140" fmla="*/ 1701278 w 2792091"/>
              <a:gd name="connsiteY140" fmla="*/ 39188 h 356489"/>
              <a:gd name="connsiteX141" fmla="*/ 1683219 w 2792091"/>
              <a:gd name="connsiteY141" fmla="*/ 19733 h 356489"/>
              <a:gd name="connsiteX142" fmla="*/ 1659204 w 2792091"/>
              <a:gd name="connsiteY142" fmla="*/ 7226 h 356489"/>
              <a:gd name="connsiteX143" fmla="*/ 1631624 w 2792091"/>
              <a:gd name="connsiteY143" fmla="*/ 2965 h 356489"/>
              <a:gd name="connsiteX144" fmla="*/ 1527261 w 2792091"/>
              <a:gd name="connsiteY144" fmla="*/ 2965 h 356489"/>
              <a:gd name="connsiteX145" fmla="*/ 1527261 w 2792091"/>
              <a:gd name="connsiteY145" fmla="*/ 353479 h 356489"/>
              <a:gd name="connsiteX146" fmla="*/ 1597337 w 2792091"/>
              <a:gd name="connsiteY146" fmla="*/ 353479 h 356489"/>
              <a:gd name="connsiteX147" fmla="*/ 1597337 w 2792091"/>
              <a:gd name="connsiteY147" fmla="*/ 205343 h 356489"/>
              <a:gd name="connsiteX148" fmla="*/ 1619992 w 2792091"/>
              <a:gd name="connsiteY148" fmla="*/ 205343 h 356489"/>
              <a:gd name="connsiteX149" fmla="*/ 1661456 w 2792091"/>
              <a:gd name="connsiteY149" fmla="*/ 353479 h 356489"/>
              <a:gd name="connsiteX150" fmla="*/ 1731531 w 2792091"/>
              <a:gd name="connsiteY150" fmla="*/ 353479 h 356489"/>
              <a:gd name="connsiteX151" fmla="*/ 1696024 w 2792091"/>
              <a:gd name="connsiteY151" fmla="*/ 212708 h 356489"/>
              <a:gd name="connsiteX152" fmla="*/ 1694101 w 2792091"/>
              <a:gd name="connsiteY152" fmla="*/ 206825 h 356489"/>
              <a:gd name="connsiteX153" fmla="*/ 1691568 w 2792091"/>
              <a:gd name="connsiteY153" fmla="*/ 200942 h 356489"/>
              <a:gd name="connsiteX154" fmla="*/ 1675152 w 2792091"/>
              <a:gd name="connsiteY154" fmla="*/ 182970 h 356489"/>
              <a:gd name="connsiteX155" fmla="*/ 1653388 w 2792091"/>
              <a:gd name="connsiteY155" fmla="*/ 176207 h 356489"/>
              <a:gd name="connsiteX156" fmla="*/ 1653388 w 2792091"/>
              <a:gd name="connsiteY156" fmla="*/ 171482 h 356489"/>
              <a:gd name="connsiteX157" fmla="*/ 1675152 w 2792091"/>
              <a:gd name="connsiteY157" fmla="*/ 166155 h 356489"/>
              <a:gd name="connsiteX158" fmla="*/ 1693210 w 2792091"/>
              <a:gd name="connsiteY158" fmla="*/ 154667 h 356489"/>
              <a:gd name="connsiteX159" fmla="*/ 1705593 w 2792091"/>
              <a:gd name="connsiteY159" fmla="*/ 139057 h 356489"/>
              <a:gd name="connsiteX160" fmla="*/ 1716615 w 2792091"/>
              <a:gd name="connsiteY160" fmla="*/ 94310 h 356489"/>
              <a:gd name="connsiteX161" fmla="*/ 1712722 w 2792091"/>
              <a:gd name="connsiteY161" fmla="*/ 64248 h 356489"/>
              <a:gd name="connsiteX162" fmla="*/ 1375806 w 2792091"/>
              <a:gd name="connsiteY162" fmla="*/ 98387 h 356489"/>
              <a:gd name="connsiteX163" fmla="*/ 1376698 w 2792091"/>
              <a:gd name="connsiteY163" fmla="*/ 88057 h 356489"/>
              <a:gd name="connsiteX164" fmla="*/ 1376979 w 2792091"/>
              <a:gd name="connsiteY164" fmla="*/ 82035 h 356489"/>
              <a:gd name="connsiteX165" fmla="*/ 1377260 w 2792091"/>
              <a:gd name="connsiteY165" fmla="*/ 76013 h 356489"/>
              <a:gd name="connsiteX166" fmla="*/ 1377542 w 2792091"/>
              <a:gd name="connsiteY166" fmla="*/ 71613 h 356489"/>
              <a:gd name="connsiteX167" fmla="*/ 1377542 w 2792091"/>
              <a:gd name="connsiteY167" fmla="*/ 58967 h 356489"/>
              <a:gd name="connsiteX168" fmla="*/ 1383499 w 2792091"/>
              <a:gd name="connsiteY168" fmla="*/ 58967 h 356489"/>
              <a:gd name="connsiteX169" fmla="*/ 1383780 w 2792091"/>
              <a:gd name="connsiteY169" fmla="*/ 74439 h 356489"/>
              <a:gd name="connsiteX170" fmla="*/ 1384390 w 2792091"/>
              <a:gd name="connsiteY170" fmla="*/ 86204 h 356489"/>
              <a:gd name="connsiteX171" fmla="*/ 1385281 w 2792091"/>
              <a:gd name="connsiteY171" fmla="*/ 98433 h 356489"/>
              <a:gd name="connsiteX172" fmla="*/ 1397195 w 2792091"/>
              <a:gd name="connsiteY172" fmla="*/ 208307 h 356489"/>
              <a:gd name="connsiteX173" fmla="*/ 1363799 w 2792091"/>
              <a:gd name="connsiteY173" fmla="*/ 208307 h 356489"/>
              <a:gd name="connsiteX174" fmla="*/ 1375713 w 2792091"/>
              <a:gd name="connsiteY174" fmla="*/ 98433 h 356489"/>
              <a:gd name="connsiteX175" fmla="*/ 1345084 w 2792091"/>
              <a:gd name="connsiteY175" fmla="*/ 353433 h 356489"/>
              <a:gd name="connsiteX176" fmla="*/ 1355544 w 2792091"/>
              <a:gd name="connsiteY176" fmla="*/ 273019 h 356489"/>
              <a:gd name="connsiteX177" fmla="*/ 1405638 w 2792091"/>
              <a:gd name="connsiteY177" fmla="*/ 273019 h 356489"/>
              <a:gd name="connsiteX178" fmla="*/ 1416098 w 2792091"/>
              <a:gd name="connsiteY178" fmla="*/ 353433 h 356489"/>
              <a:gd name="connsiteX179" fmla="*/ 1486173 w 2792091"/>
              <a:gd name="connsiteY179" fmla="*/ 353433 h 356489"/>
              <a:gd name="connsiteX180" fmla="*/ 1430685 w 2792091"/>
              <a:gd name="connsiteY180" fmla="*/ 2965 h 356489"/>
              <a:gd name="connsiteX181" fmla="*/ 1330497 w 2792091"/>
              <a:gd name="connsiteY181" fmla="*/ 2965 h 356489"/>
              <a:gd name="connsiteX182" fmla="*/ 1275008 w 2792091"/>
              <a:gd name="connsiteY182" fmla="*/ 353479 h 356489"/>
              <a:gd name="connsiteX183" fmla="*/ 1345084 w 2792091"/>
              <a:gd name="connsiteY183" fmla="*/ 353479 h 356489"/>
              <a:gd name="connsiteX184" fmla="*/ 1093206 w 2792091"/>
              <a:gd name="connsiteY184" fmla="*/ 237397 h 356489"/>
              <a:gd name="connsiteX185" fmla="*/ 1094379 w 2792091"/>
              <a:gd name="connsiteY185" fmla="*/ 225030 h 356489"/>
              <a:gd name="connsiteX186" fmla="*/ 1096489 w 2792091"/>
              <a:gd name="connsiteY186" fmla="*/ 198673 h 356489"/>
              <a:gd name="connsiteX187" fmla="*/ 1098272 w 2792091"/>
              <a:gd name="connsiteY187" fmla="*/ 172316 h 356489"/>
              <a:gd name="connsiteX188" fmla="*/ 1099304 w 2792091"/>
              <a:gd name="connsiteY188" fmla="*/ 145681 h 356489"/>
              <a:gd name="connsiteX189" fmla="*/ 1099444 w 2792091"/>
              <a:gd name="connsiteY189" fmla="*/ 121964 h 356489"/>
              <a:gd name="connsiteX190" fmla="*/ 1105401 w 2792091"/>
              <a:gd name="connsiteY190" fmla="*/ 121964 h 356489"/>
              <a:gd name="connsiteX191" fmla="*/ 1105683 w 2792091"/>
              <a:gd name="connsiteY191" fmla="*/ 133730 h 356489"/>
              <a:gd name="connsiteX192" fmla="*/ 1105964 w 2792091"/>
              <a:gd name="connsiteY192" fmla="*/ 146098 h 356489"/>
              <a:gd name="connsiteX193" fmla="*/ 1106855 w 2792091"/>
              <a:gd name="connsiteY193" fmla="*/ 172316 h 356489"/>
              <a:gd name="connsiteX194" fmla="*/ 1108638 w 2792091"/>
              <a:gd name="connsiteY194" fmla="*/ 198812 h 356489"/>
              <a:gd name="connsiteX195" fmla="*/ 1109810 w 2792091"/>
              <a:gd name="connsiteY195" fmla="*/ 215441 h 356489"/>
              <a:gd name="connsiteX196" fmla="*/ 1111593 w 2792091"/>
              <a:gd name="connsiteY196" fmla="*/ 233692 h 356489"/>
              <a:gd name="connsiteX197" fmla="*/ 1113094 w 2792091"/>
              <a:gd name="connsiteY197" fmla="*/ 249163 h 356489"/>
              <a:gd name="connsiteX198" fmla="*/ 1125617 w 2792091"/>
              <a:gd name="connsiteY198" fmla="*/ 353433 h 356489"/>
              <a:gd name="connsiteX199" fmla="*/ 1210890 w 2792091"/>
              <a:gd name="connsiteY199" fmla="*/ 353433 h 356489"/>
              <a:gd name="connsiteX200" fmla="*/ 1260515 w 2792091"/>
              <a:gd name="connsiteY200" fmla="*/ 2965 h 356489"/>
              <a:gd name="connsiteX201" fmla="*/ 1190439 w 2792091"/>
              <a:gd name="connsiteY201" fmla="*/ 2965 h 356489"/>
              <a:gd name="connsiteX202" fmla="*/ 1169567 w 2792091"/>
              <a:gd name="connsiteY202" fmla="*/ 181719 h 356489"/>
              <a:gd name="connsiteX203" fmla="*/ 1168957 w 2792091"/>
              <a:gd name="connsiteY203" fmla="*/ 187185 h 356489"/>
              <a:gd name="connsiteX204" fmla="*/ 1168676 w 2792091"/>
              <a:gd name="connsiteY204" fmla="*/ 192929 h 356489"/>
              <a:gd name="connsiteX205" fmla="*/ 1167644 w 2792091"/>
              <a:gd name="connsiteY205" fmla="*/ 205575 h 356489"/>
              <a:gd name="connsiteX206" fmla="*/ 1167222 w 2792091"/>
              <a:gd name="connsiteY206" fmla="*/ 218545 h 356489"/>
              <a:gd name="connsiteX207" fmla="*/ 1167222 w 2792091"/>
              <a:gd name="connsiteY207" fmla="*/ 224149 h 356489"/>
              <a:gd name="connsiteX208" fmla="*/ 1166940 w 2792091"/>
              <a:gd name="connsiteY208" fmla="*/ 229430 h 356489"/>
              <a:gd name="connsiteX209" fmla="*/ 1166940 w 2792091"/>
              <a:gd name="connsiteY209" fmla="*/ 237953 h 356489"/>
              <a:gd name="connsiteX210" fmla="*/ 1167550 w 2792091"/>
              <a:gd name="connsiteY210" fmla="*/ 309242 h 356489"/>
              <a:gd name="connsiteX211" fmla="*/ 1161593 w 2792091"/>
              <a:gd name="connsiteY211" fmla="*/ 309242 h 356489"/>
              <a:gd name="connsiteX212" fmla="*/ 1161593 w 2792091"/>
              <a:gd name="connsiteY212" fmla="*/ 296874 h 356489"/>
              <a:gd name="connsiteX213" fmla="*/ 1161312 w 2792091"/>
              <a:gd name="connsiteY213" fmla="*/ 284228 h 356489"/>
              <a:gd name="connsiteX214" fmla="*/ 1160702 w 2792091"/>
              <a:gd name="connsiteY214" fmla="*/ 257732 h 356489"/>
              <a:gd name="connsiteX215" fmla="*/ 1159529 w 2792091"/>
              <a:gd name="connsiteY215" fmla="*/ 231237 h 356489"/>
              <a:gd name="connsiteX216" fmla="*/ 1157747 w 2792091"/>
              <a:gd name="connsiteY216" fmla="*/ 205482 h 356489"/>
              <a:gd name="connsiteX217" fmla="*/ 1155073 w 2792091"/>
              <a:gd name="connsiteY217" fmla="*/ 182090 h 356489"/>
              <a:gd name="connsiteX218" fmla="*/ 1129276 w 2792091"/>
              <a:gd name="connsiteY218" fmla="*/ 2965 h 356489"/>
              <a:gd name="connsiteX219" fmla="*/ 1075289 w 2792091"/>
              <a:gd name="connsiteY219" fmla="*/ 2965 h 356489"/>
              <a:gd name="connsiteX220" fmla="*/ 1049632 w 2792091"/>
              <a:gd name="connsiteY220" fmla="*/ 182043 h 356489"/>
              <a:gd name="connsiteX221" fmla="*/ 1046958 w 2792091"/>
              <a:gd name="connsiteY221" fmla="*/ 205436 h 356489"/>
              <a:gd name="connsiteX222" fmla="*/ 1045176 w 2792091"/>
              <a:gd name="connsiteY222" fmla="*/ 231190 h 356489"/>
              <a:gd name="connsiteX223" fmla="*/ 1044003 w 2792091"/>
              <a:gd name="connsiteY223" fmla="*/ 257686 h 356489"/>
              <a:gd name="connsiteX224" fmla="*/ 1043393 w 2792091"/>
              <a:gd name="connsiteY224" fmla="*/ 284182 h 356489"/>
              <a:gd name="connsiteX225" fmla="*/ 1043393 w 2792091"/>
              <a:gd name="connsiteY225" fmla="*/ 296828 h 356489"/>
              <a:gd name="connsiteX226" fmla="*/ 1043112 w 2792091"/>
              <a:gd name="connsiteY226" fmla="*/ 309196 h 356489"/>
              <a:gd name="connsiteX227" fmla="*/ 1037155 w 2792091"/>
              <a:gd name="connsiteY227" fmla="*/ 309196 h 356489"/>
              <a:gd name="connsiteX228" fmla="*/ 1037436 w 2792091"/>
              <a:gd name="connsiteY228" fmla="*/ 247634 h 356489"/>
              <a:gd name="connsiteX229" fmla="*/ 1037436 w 2792091"/>
              <a:gd name="connsiteY229" fmla="*/ 224381 h 356489"/>
              <a:gd name="connsiteX230" fmla="*/ 1037155 w 2792091"/>
              <a:gd name="connsiteY230" fmla="*/ 217294 h 356489"/>
              <a:gd name="connsiteX231" fmla="*/ 1037014 w 2792091"/>
              <a:gd name="connsiteY231" fmla="*/ 210670 h 356489"/>
              <a:gd name="connsiteX232" fmla="*/ 1036874 w 2792091"/>
              <a:gd name="connsiteY232" fmla="*/ 204046 h 356489"/>
              <a:gd name="connsiteX233" fmla="*/ 1035982 w 2792091"/>
              <a:gd name="connsiteY233" fmla="*/ 192280 h 356489"/>
              <a:gd name="connsiteX234" fmla="*/ 1035091 w 2792091"/>
              <a:gd name="connsiteY234" fmla="*/ 181673 h 356489"/>
              <a:gd name="connsiteX235" fmla="*/ 1014172 w 2792091"/>
              <a:gd name="connsiteY235" fmla="*/ 2965 h 356489"/>
              <a:gd name="connsiteX236" fmla="*/ 944096 w 2792091"/>
              <a:gd name="connsiteY236" fmla="*/ 2965 h 356489"/>
              <a:gd name="connsiteX237" fmla="*/ 993581 w 2792091"/>
              <a:gd name="connsiteY237" fmla="*/ 353479 h 356489"/>
              <a:gd name="connsiteX238" fmla="*/ 1078900 w 2792091"/>
              <a:gd name="connsiteY238" fmla="*/ 353479 h 356489"/>
              <a:gd name="connsiteX239" fmla="*/ 1091705 w 2792091"/>
              <a:gd name="connsiteY239" fmla="*/ 249209 h 356489"/>
              <a:gd name="connsiteX240" fmla="*/ 1093206 w 2792091"/>
              <a:gd name="connsiteY240" fmla="*/ 237444 h 356489"/>
              <a:gd name="connsiteX241" fmla="*/ 703991 w 2792091"/>
              <a:gd name="connsiteY241" fmla="*/ 67722 h 356489"/>
              <a:gd name="connsiteX242" fmla="*/ 713841 w 2792091"/>
              <a:gd name="connsiteY242" fmla="*/ 67722 h 356489"/>
              <a:gd name="connsiteX243" fmla="*/ 757697 w 2792091"/>
              <a:gd name="connsiteY243" fmla="*/ 128403 h 356489"/>
              <a:gd name="connsiteX244" fmla="*/ 757697 w 2792091"/>
              <a:gd name="connsiteY244" fmla="*/ 227948 h 356489"/>
              <a:gd name="connsiteX245" fmla="*/ 713841 w 2792091"/>
              <a:gd name="connsiteY245" fmla="*/ 288629 h 356489"/>
              <a:gd name="connsiteX246" fmla="*/ 703991 w 2792091"/>
              <a:gd name="connsiteY246" fmla="*/ 288629 h 356489"/>
              <a:gd name="connsiteX247" fmla="*/ 703991 w 2792091"/>
              <a:gd name="connsiteY247" fmla="*/ 67722 h 356489"/>
              <a:gd name="connsiteX248" fmla="*/ 633916 w 2792091"/>
              <a:gd name="connsiteY248" fmla="*/ 353433 h 356489"/>
              <a:gd name="connsiteX249" fmla="*/ 729648 w 2792091"/>
              <a:gd name="connsiteY249" fmla="*/ 353433 h 356489"/>
              <a:gd name="connsiteX250" fmla="*/ 763654 w 2792091"/>
              <a:gd name="connsiteY250" fmla="*/ 347828 h 356489"/>
              <a:gd name="connsiteX251" fmla="*/ 791093 w 2792091"/>
              <a:gd name="connsiteY251" fmla="*/ 332078 h 356489"/>
              <a:gd name="connsiteX252" fmla="*/ 811075 w 2792091"/>
              <a:gd name="connsiteY252" fmla="*/ 306324 h 356489"/>
              <a:gd name="connsiteX253" fmla="*/ 823598 w 2792091"/>
              <a:gd name="connsiteY253" fmla="*/ 271860 h 356489"/>
              <a:gd name="connsiteX254" fmla="*/ 827773 w 2792091"/>
              <a:gd name="connsiteY254" fmla="*/ 227994 h 356489"/>
              <a:gd name="connsiteX255" fmla="*/ 827773 w 2792091"/>
              <a:gd name="connsiteY255" fmla="*/ 128449 h 356489"/>
              <a:gd name="connsiteX256" fmla="*/ 823598 w 2792091"/>
              <a:gd name="connsiteY256" fmla="*/ 84861 h 356489"/>
              <a:gd name="connsiteX257" fmla="*/ 811215 w 2792091"/>
              <a:gd name="connsiteY257" fmla="*/ 50398 h 356489"/>
              <a:gd name="connsiteX258" fmla="*/ 791093 w 2792091"/>
              <a:gd name="connsiteY258" fmla="*/ 24180 h 356489"/>
              <a:gd name="connsiteX259" fmla="*/ 729648 w 2792091"/>
              <a:gd name="connsiteY259" fmla="*/ 2965 h 356489"/>
              <a:gd name="connsiteX260" fmla="*/ 633916 w 2792091"/>
              <a:gd name="connsiteY260" fmla="*/ 2965 h 356489"/>
              <a:gd name="connsiteX261" fmla="*/ 633916 w 2792091"/>
              <a:gd name="connsiteY261" fmla="*/ 353479 h 356489"/>
              <a:gd name="connsiteX262" fmla="*/ 482508 w 2792091"/>
              <a:gd name="connsiteY262" fmla="*/ 98387 h 356489"/>
              <a:gd name="connsiteX263" fmla="*/ 483399 w 2792091"/>
              <a:gd name="connsiteY263" fmla="*/ 88057 h 356489"/>
              <a:gd name="connsiteX264" fmla="*/ 483680 w 2792091"/>
              <a:gd name="connsiteY264" fmla="*/ 82035 h 356489"/>
              <a:gd name="connsiteX265" fmla="*/ 483962 w 2792091"/>
              <a:gd name="connsiteY265" fmla="*/ 76013 h 356489"/>
              <a:gd name="connsiteX266" fmla="*/ 484243 w 2792091"/>
              <a:gd name="connsiteY266" fmla="*/ 71613 h 356489"/>
              <a:gd name="connsiteX267" fmla="*/ 484243 w 2792091"/>
              <a:gd name="connsiteY267" fmla="*/ 58967 h 356489"/>
              <a:gd name="connsiteX268" fmla="*/ 490200 w 2792091"/>
              <a:gd name="connsiteY268" fmla="*/ 58967 h 356489"/>
              <a:gd name="connsiteX269" fmla="*/ 490482 w 2792091"/>
              <a:gd name="connsiteY269" fmla="*/ 74439 h 356489"/>
              <a:gd name="connsiteX270" fmla="*/ 491091 w 2792091"/>
              <a:gd name="connsiteY270" fmla="*/ 86204 h 356489"/>
              <a:gd name="connsiteX271" fmla="*/ 491983 w 2792091"/>
              <a:gd name="connsiteY271" fmla="*/ 98433 h 356489"/>
              <a:gd name="connsiteX272" fmla="*/ 503896 w 2792091"/>
              <a:gd name="connsiteY272" fmla="*/ 208307 h 356489"/>
              <a:gd name="connsiteX273" fmla="*/ 470500 w 2792091"/>
              <a:gd name="connsiteY273" fmla="*/ 208307 h 356489"/>
              <a:gd name="connsiteX274" fmla="*/ 482414 w 2792091"/>
              <a:gd name="connsiteY274" fmla="*/ 98433 h 356489"/>
              <a:gd name="connsiteX275" fmla="*/ 451785 w 2792091"/>
              <a:gd name="connsiteY275" fmla="*/ 353433 h 356489"/>
              <a:gd name="connsiteX276" fmla="*/ 462245 w 2792091"/>
              <a:gd name="connsiteY276" fmla="*/ 273019 h 356489"/>
              <a:gd name="connsiteX277" fmla="*/ 512339 w 2792091"/>
              <a:gd name="connsiteY277" fmla="*/ 273019 h 356489"/>
              <a:gd name="connsiteX278" fmla="*/ 522752 w 2792091"/>
              <a:gd name="connsiteY278" fmla="*/ 353433 h 356489"/>
              <a:gd name="connsiteX279" fmla="*/ 592828 w 2792091"/>
              <a:gd name="connsiteY279" fmla="*/ 353433 h 356489"/>
              <a:gd name="connsiteX280" fmla="*/ 537339 w 2792091"/>
              <a:gd name="connsiteY280" fmla="*/ 2965 h 356489"/>
              <a:gd name="connsiteX281" fmla="*/ 437104 w 2792091"/>
              <a:gd name="connsiteY281" fmla="*/ 2965 h 356489"/>
              <a:gd name="connsiteX282" fmla="*/ 381616 w 2792091"/>
              <a:gd name="connsiteY282" fmla="*/ 353479 h 356489"/>
              <a:gd name="connsiteX283" fmla="*/ 451692 w 2792091"/>
              <a:gd name="connsiteY283" fmla="*/ 353479 h 356489"/>
              <a:gd name="connsiteX284" fmla="*/ 321250 w 2792091"/>
              <a:gd name="connsiteY284" fmla="*/ 353433 h 356489"/>
              <a:gd name="connsiteX285" fmla="*/ 321250 w 2792091"/>
              <a:gd name="connsiteY285" fmla="*/ 67722 h 356489"/>
              <a:gd name="connsiteX286" fmla="*/ 376410 w 2792091"/>
              <a:gd name="connsiteY286" fmla="*/ 67722 h 356489"/>
              <a:gd name="connsiteX287" fmla="*/ 376410 w 2792091"/>
              <a:gd name="connsiteY287" fmla="*/ 2965 h 356489"/>
              <a:gd name="connsiteX288" fmla="*/ 195968 w 2792091"/>
              <a:gd name="connsiteY288" fmla="*/ 2965 h 356489"/>
              <a:gd name="connsiteX289" fmla="*/ 195968 w 2792091"/>
              <a:gd name="connsiteY289" fmla="*/ 67768 h 356489"/>
              <a:gd name="connsiteX290" fmla="*/ 251127 w 2792091"/>
              <a:gd name="connsiteY290" fmla="*/ 67768 h 356489"/>
              <a:gd name="connsiteX291" fmla="*/ 251127 w 2792091"/>
              <a:gd name="connsiteY291" fmla="*/ 353479 h 356489"/>
              <a:gd name="connsiteX292" fmla="*/ 321203 w 2792091"/>
              <a:gd name="connsiteY292" fmla="*/ 353479 h 356489"/>
              <a:gd name="connsiteX293" fmla="*/ 177159 w 2792091"/>
              <a:gd name="connsiteY293" fmla="*/ 108114 h 356489"/>
              <a:gd name="connsiteX294" fmla="*/ 177159 w 2792091"/>
              <a:gd name="connsiteY294" fmla="*/ 82174 h 356489"/>
              <a:gd name="connsiteX295" fmla="*/ 173594 w 2792091"/>
              <a:gd name="connsiteY295" fmla="*/ 52714 h 356489"/>
              <a:gd name="connsiteX296" fmla="*/ 161070 w 2792091"/>
              <a:gd name="connsiteY296" fmla="*/ 27098 h 356489"/>
              <a:gd name="connsiteX297" fmla="*/ 145873 w 2792091"/>
              <a:gd name="connsiteY297" fmla="*/ 13248 h 356489"/>
              <a:gd name="connsiteX298" fmla="*/ 90948 w 2792091"/>
              <a:gd name="connsiteY298" fmla="*/ 0 h 356489"/>
              <a:gd name="connsiteX299" fmla="*/ 59663 w 2792091"/>
              <a:gd name="connsiteY299" fmla="*/ 3520 h 356489"/>
              <a:gd name="connsiteX300" fmla="*/ 17308 w 2792091"/>
              <a:gd name="connsiteY300" fmla="*/ 31221 h 356489"/>
              <a:gd name="connsiteX301" fmla="*/ 6426 w 2792091"/>
              <a:gd name="connsiteY301" fmla="*/ 55817 h 356489"/>
              <a:gd name="connsiteX302" fmla="*/ 3002 w 2792091"/>
              <a:gd name="connsiteY302" fmla="*/ 86019 h 356489"/>
              <a:gd name="connsiteX303" fmla="*/ 3471 w 2792091"/>
              <a:gd name="connsiteY303" fmla="*/ 98109 h 356489"/>
              <a:gd name="connsiteX304" fmla="*/ 5113 w 2792091"/>
              <a:gd name="connsiteY304" fmla="*/ 109319 h 356489"/>
              <a:gd name="connsiteX305" fmla="*/ 12430 w 2792091"/>
              <a:gd name="connsiteY305" fmla="*/ 130673 h 356489"/>
              <a:gd name="connsiteX306" fmla="*/ 25985 w 2792091"/>
              <a:gd name="connsiteY306" fmla="*/ 152305 h 356489"/>
              <a:gd name="connsiteX307" fmla="*/ 46998 w 2792091"/>
              <a:gd name="connsiteY307" fmla="*/ 176021 h 356489"/>
              <a:gd name="connsiteX308" fmla="*/ 76079 w 2792091"/>
              <a:gd name="connsiteY308" fmla="*/ 202981 h 356489"/>
              <a:gd name="connsiteX309" fmla="*/ 86070 w 2792091"/>
              <a:gd name="connsiteY309" fmla="*/ 211828 h 356489"/>
              <a:gd name="connsiteX310" fmla="*/ 94560 w 2792091"/>
              <a:gd name="connsiteY310" fmla="*/ 219471 h 356489"/>
              <a:gd name="connsiteX311" fmla="*/ 106661 w 2792091"/>
              <a:gd name="connsiteY311" fmla="*/ 231839 h 356489"/>
              <a:gd name="connsiteX312" fmla="*/ 114869 w 2792091"/>
              <a:gd name="connsiteY312" fmla="*/ 242724 h 356489"/>
              <a:gd name="connsiteX313" fmla="*/ 118434 w 2792091"/>
              <a:gd name="connsiteY313" fmla="*/ 252591 h 356489"/>
              <a:gd name="connsiteX314" fmla="*/ 119325 w 2792091"/>
              <a:gd name="connsiteY314" fmla="*/ 263337 h 356489"/>
              <a:gd name="connsiteX315" fmla="*/ 119044 w 2792091"/>
              <a:gd name="connsiteY315" fmla="*/ 269683 h 356489"/>
              <a:gd name="connsiteX316" fmla="*/ 118434 w 2792091"/>
              <a:gd name="connsiteY316" fmla="*/ 275427 h 356489"/>
              <a:gd name="connsiteX317" fmla="*/ 114869 w 2792091"/>
              <a:gd name="connsiteY317" fmla="*/ 285294 h 356489"/>
              <a:gd name="connsiteX318" fmla="*/ 109804 w 2792091"/>
              <a:gd name="connsiteY318" fmla="*/ 291918 h 356489"/>
              <a:gd name="connsiteX319" fmla="*/ 102346 w 2792091"/>
              <a:gd name="connsiteY319" fmla="*/ 296179 h 356489"/>
              <a:gd name="connsiteX320" fmla="*/ 93106 w 2792091"/>
              <a:gd name="connsiteY320" fmla="*/ 297523 h 356489"/>
              <a:gd name="connsiteX321" fmla="*/ 72843 w 2792091"/>
              <a:gd name="connsiteY321" fmla="*/ 288119 h 356489"/>
              <a:gd name="connsiteX322" fmla="*/ 65666 w 2792091"/>
              <a:gd name="connsiteY322" fmla="*/ 261623 h 356489"/>
              <a:gd name="connsiteX323" fmla="*/ 65666 w 2792091"/>
              <a:gd name="connsiteY323" fmla="*/ 230403 h 356489"/>
              <a:gd name="connsiteX324" fmla="*/ 0 w 2792091"/>
              <a:gd name="connsiteY324" fmla="*/ 230403 h 356489"/>
              <a:gd name="connsiteX325" fmla="*/ 0 w 2792091"/>
              <a:gd name="connsiteY325" fmla="*/ 261345 h 356489"/>
              <a:gd name="connsiteX326" fmla="*/ 3893 w 2792091"/>
              <a:gd name="connsiteY326" fmla="*/ 295206 h 356489"/>
              <a:gd name="connsiteX327" fmla="*/ 34006 w 2792091"/>
              <a:gd name="connsiteY327" fmla="*/ 340879 h 356489"/>
              <a:gd name="connsiteX328" fmla="*/ 93669 w 2792091"/>
              <a:gd name="connsiteY328" fmla="*/ 356490 h 356489"/>
              <a:gd name="connsiteX329" fmla="*/ 127674 w 2792091"/>
              <a:gd name="connsiteY329" fmla="*/ 352367 h 356489"/>
              <a:gd name="connsiteX330" fmla="*/ 154082 w 2792091"/>
              <a:gd name="connsiteY330" fmla="*/ 340879 h 356489"/>
              <a:gd name="connsiteX331" fmla="*/ 173594 w 2792091"/>
              <a:gd name="connsiteY331" fmla="*/ 321749 h 356489"/>
              <a:gd name="connsiteX332" fmla="*/ 185508 w 2792091"/>
              <a:gd name="connsiteY332" fmla="*/ 295114 h 356489"/>
              <a:gd name="connsiteX333" fmla="*/ 189401 w 2792091"/>
              <a:gd name="connsiteY333" fmla="*/ 262550 h 356489"/>
              <a:gd name="connsiteX334" fmla="*/ 188932 w 2792091"/>
              <a:gd name="connsiteY334" fmla="*/ 250182 h 356489"/>
              <a:gd name="connsiteX335" fmla="*/ 187290 w 2792091"/>
              <a:gd name="connsiteY335" fmla="*/ 238694 h 356489"/>
              <a:gd name="connsiteX336" fmla="*/ 179832 w 2792091"/>
              <a:gd name="connsiteY336" fmla="*/ 217479 h 356489"/>
              <a:gd name="connsiteX337" fmla="*/ 166136 w 2792091"/>
              <a:gd name="connsiteY337" fmla="*/ 195986 h 356489"/>
              <a:gd name="connsiteX338" fmla="*/ 143903 w 2792091"/>
              <a:gd name="connsiteY338" fmla="*/ 171528 h 356489"/>
              <a:gd name="connsiteX339" fmla="*/ 114213 w 2792091"/>
              <a:gd name="connsiteY339" fmla="*/ 143272 h 356489"/>
              <a:gd name="connsiteX340" fmla="*/ 104691 w 2792091"/>
              <a:gd name="connsiteY340" fmla="*/ 134147 h 356489"/>
              <a:gd name="connsiteX341" fmla="*/ 96624 w 2792091"/>
              <a:gd name="connsiteY341" fmla="*/ 126180 h 356489"/>
              <a:gd name="connsiteX342" fmla="*/ 84710 w 2792091"/>
              <a:gd name="connsiteY342" fmla="*/ 113349 h 356489"/>
              <a:gd name="connsiteX343" fmla="*/ 77533 w 2792091"/>
              <a:gd name="connsiteY343" fmla="*/ 102880 h 356489"/>
              <a:gd name="connsiteX344" fmla="*/ 73828 w 2792091"/>
              <a:gd name="connsiteY344" fmla="*/ 93477 h 356489"/>
              <a:gd name="connsiteX345" fmla="*/ 73077 w 2792091"/>
              <a:gd name="connsiteY345" fmla="*/ 85231 h 356489"/>
              <a:gd name="connsiteX346" fmla="*/ 78143 w 2792091"/>
              <a:gd name="connsiteY346" fmla="*/ 65776 h 356489"/>
              <a:gd name="connsiteX347" fmla="*/ 92168 w 2792091"/>
              <a:gd name="connsiteY347" fmla="*/ 59014 h 356489"/>
              <a:gd name="connsiteX348" fmla="*/ 111539 w 2792091"/>
              <a:gd name="connsiteY348" fmla="*/ 87594 h 356489"/>
              <a:gd name="connsiteX349" fmla="*/ 111539 w 2792091"/>
              <a:gd name="connsiteY349" fmla="*/ 108207 h 356489"/>
              <a:gd name="connsiteX350" fmla="*/ 177159 w 2792091"/>
              <a:gd name="connsiteY350" fmla="*/ 108207 h 356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</a:cxnLst>
            <a:rect l="l" t="t" r="r" b="b"/>
            <a:pathLst>
              <a:path w="2792091" h="356489">
                <a:moveTo>
                  <a:pt x="2523703" y="2965"/>
                </a:moveTo>
                <a:lnTo>
                  <a:pt x="2523703" y="353479"/>
                </a:lnTo>
                <a:lnTo>
                  <a:pt x="2593779" y="353479"/>
                </a:lnTo>
                <a:lnTo>
                  <a:pt x="2593779" y="311928"/>
                </a:lnTo>
                <a:cubicBezTo>
                  <a:pt x="2593779" y="295623"/>
                  <a:pt x="2593357" y="278762"/>
                  <a:pt x="2592559" y="261253"/>
                </a:cubicBezTo>
                <a:cubicBezTo>
                  <a:pt x="2591949" y="247125"/>
                  <a:pt x="2591246" y="234433"/>
                  <a:pt x="2590449" y="223269"/>
                </a:cubicBezTo>
                <a:cubicBezTo>
                  <a:pt x="2589651" y="212106"/>
                  <a:pt x="2588807" y="200896"/>
                  <a:pt x="2587916" y="189686"/>
                </a:cubicBezTo>
                <a:cubicBezTo>
                  <a:pt x="2587024" y="178476"/>
                  <a:pt x="2585993" y="165831"/>
                  <a:pt x="2584773" y="151703"/>
                </a:cubicBezTo>
                <a:cubicBezTo>
                  <a:pt x="2582991" y="132062"/>
                  <a:pt x="2581208" y="113534"/>
                  <a:pt x="2579426" y="96024"/>
                </a:cubicBezTo>
                <a:cubicBezTo>
                  <a:pt x="2577644" y="78561"/>
                  <a:pt x="2575955" y="62256"/>
                  <a:pt x="2574360" y="47155"/>
                </a:cubicBezTo>
                <a:lnTo>
                  <a:pt x="2580317" y="47155"/>
                </a:lnTo>
                <a:cubicBezTo>
                  <a:pt x="2581114" y="55030"/>
                  <a:pt x="2582006" y="63182"/>
                  <a:pt x="2582991" y="71613"/>
                </a:cubicBezTo>
                <a:cubicBezTo>
                  <a:pt x="2583976" y="80043"/>
                  <a:pt x="2585102" y="88613"/>
                  <a:pt x="2586274" y="97229"/>
                </a:cubicBezTo>
                <a:cubicBezTo>
                  <a:pt x="2587869" y="111357"/>
                  <a:pt x="2590026" y="127708"/>
                  <a:pt x="2592841" y="146283"/>
                </a:cubicBezTo>
                <a:cubicBezTo>
                  <a:pt x="2595608" y="164858"/>
                  <a:pt x="2598798" y="184730"/>
                  <a:pt x="2602362" y="205899"/>
                </a:cubicBezTo>
                <a:cubicBezTo>
                  <a:pt x="2604567" y="219842"/>
                  <a:pt x="2606631" y="232348"/>
                  <a:pt x="2608647" y="243465"/>
                </a:cubicBezTo>
                <a:cubicBezTo>
                  <a:pt x="2610618" y="254583"/>
                  <a:pt x="2612681" y="265329"/>
                  <a:pt x="2614745" y="275705"/>
                </a:cubicBezTo>
                <a:cubicBezTo>
                  <a:pt x="2616856" y="286127"/>
                  <a:pt x="2619060" y="297198"/>
                  <a:pt x="2621453" y="308964"/>
                </a:cubicBezTo>
                <a:lnTo>
                  <a:pt x="2630974" y="353433"/>
                </a:lnTo>
                <a:lnTo>
                  <a:pt x="2684680" y="353433"/>
                </a:lnTo>
                <a:lnTo>
                  <a:pt x="2694202" y="308964"/>
                </a:lnTo>
                <a:cubicBezTo>
                  <a:pt x="2695796" y="301136"/>
                  <a:pt x="2697485" y="293076"/>
                  <a:pt x="2699267" y="284830"/>
                </a:cubicBezTo>
                <a:cubicBezTo>
                  <a:pt x="2700862" y="276585"/>
                  <a:pt x="2702457" y="268155"/>
                  <a:pt x="2704052" y="259493"/>
                </a:cubicBezTo>
                <a:cubicBezTo>
                  <a:pt x="2706021" y="248885"/>
                  <a:pt x="2708132" y="237305"/>
                  <a:pt x="2710337" y="224752"/>
                </a:cubicBezTo>
                <a:cubicBezTo>
                  <a:pt x="2712541" y="212198"/>
                  <a:pt x="2714652" y="199506"/>
                  <a:pt x="2716763" y="186768"/>
                </a:cubicBezTo>
                <a:cubicBezTo>
                  <a:pt x="2718873" y="173983"/>
                  <a:pt x="2720703" y="162032"/>
                  <a:pt x="2722298" y="150823"/>
                </a:cubicBezTo>
                <a:cubicBezTo>
                  <a:pt x="2724080" y="137482"/>
                  <a:pt x="2725721" y="125299"/>
                  <a:pt x="2727222" y="114321"/>
                </a:cubicBezTo>
                <a:cubicBezTo>
                  <a:pt x="2728723" y="103343"/>
                  <a:pt x="2730131" y="92411"/>
                  <a:pt x="2731538" y="81618"/>
                </a:cubicBezTo>
                <a:cubicBezTo>
                  <a:pt x="2732945" y="70825"/>
                  <a:pt x="2734211" y="59338"/>
                  <a:pt x="2735431" y="47155"/>
                </a:cubicBezTo>
                <a:lnTo>
                  <a:pt x="2741388" y="47155"/>
                </a:lnTo>
                <a:cubicBezTo>
                  <a:pt x="2740590" y="55030"/>
                  <a:pt x="2739793" y="63182"/>
                  <a:pt x="2738996" y="71613"/>
                </a:cubicBezTo>
                <a:cubicBezTo>
                  <a:pt x="2738010" y="80043"/>
                  <a:pt x="2737119" y="88706"/>
                  <a:pt x="2736322" y="97507"/>
                </a:cubicBezTo>
                <a:cubicBezTo>
                  <a:pt x="2734352" y="115387"/>
                  <a:pt x="2732523" y="133452"/>
                  <a:pt x="2730975" y="151703"/>
                </a:cubicBezTo>
                <a:cubicBezTo>
                  <a:pt x="2729380" y="169953"/>
                  <a:pt x="2727879" y="188436"/>
                  <a:pt x="2726519" y="207057"/>
                </a:cubicBezTo>
                <a:cubicBezTo>
                  <a:pt x="2725112" y="224520"/>
                  <a:pt x="2724033" y="242539"/>
                  <a:pt x="2723236" y="261114"/>
                </a:cubicBezTo>
                <a:cubicBezTo>
                  <a:pt x="2722438" y="279689"/>
                  <a:pt x="2722016" y="296596"/>
                  <a:pt x="2722016" y="311928"/>
                </a:cubicBezTo>
                <a:lnTo>
                  <a:pt x="2722016" y="353479"/>
                </a:lnTo>
                <a:lnTo>
                  <a:pt x="2792092" y="353479"/>
                </a:lnTo>
                <a:lnTo>
                  <a:pt x="2792092" y="2965"/>
                </a:lnTo>
                <a:lnTo>
                  <a:pt x="2693357" y="2965"/>
                </a:lnTo>
                <a:lnTo>
                  <a:pt x="2670984" y="143180"/>
                </a:lnTo>
                <a:cubicBezTo>
                  <a:pt x="2670187" y="147904"/>
                  <a:pt x="2669483" y="152768"/>
                  <a:pt x="2668873" y="157771"/>
                </a:cubicBezTo>
                <a:cubicBezTo>
                  <a:pt x="2668263" y="162774"/>
                  <a:pt x="2667654" y="167915"/>
                  <a:pt x="2667091" y="173242"/>
                </a:cubicBezTo>
                <a:cubicBezTo>
                  <a:pt x="2665871" y="184035"/>
                  <a:pt x="2664886" y="195013"/>
                  <a:pt x="2664089" y="206084"/>
                </a:cubicBezTo>
                <a:cubicBezTo>
                  <a:pt x="2663291" y="217201"/>
                  <a:pt x="2662682" y="228920"/>
                  <a:pt x="2662306" y="241288"/>
                </a:cubicBezTo>
                <a:cubicBezTo>
                  <a:pt x="2661884" y="253054"/>
                  <a:pt x="2661556" y="264634"/>
                  <a:pt x="2661275" y="276029"/>
                </a:cubicBezTo>
                <a:cubicBezTo>
                  <a:pt x="2660993" y="287424"/>
                  <a:pt x="2660806" y="298495"/>
                  <a:pt x="2660806" y="309288"/>
                </a:cubicBezTo>
                <a:lnTo>
                  <a:pt x="2654849" y="309288"/>
                </a:lnTo>
                <a:lnTo>
                  <a:pt x="2654849" y="293076"/>
                </a:lnTo>
                <a:cubicBezTo>
                  <a:pt x="2654849" y="287563"/>
                  <a:pt x="2654755" y="281866"/>
                  <a:pt x="2654567" y="275983"/>
                </a:cubicBezTo>
                <a:cubicBezTo>
                  <a:pt x="2654145" y="266163"/>
                  <a:pt x="2653864" y="257871"/>
                  <a:pt x="2653676" y="251108"/>
                </a:cubicBezTo>
                <a:cubicBezTo>
                  <a:pt x="2653488" y="244346"/>
                  <a:pt x="2653207" y="237583"/>
                  <a:pt x="2652925" y="230773"/>
                </a:cubicBezTo>
                <a:cubicBezTo>
                  <a:pt x="2652644" y="224010"/>
                  <a:pt x="2652175" y="215904"/>
                  <a:pt x="2651565" y="206501"/>
                </a:cubicBezTo>
                <a:cubicBezTo>
                  <a:pt x="2650768" y="194133"/>
                  <a:pt x="2649830" y="182692"/>
                  <a:pt x="2648751" y="172177"/>
                </a:cubicBezTo>
                <a:cubicBezTo>
                  <a:pt x="2647672" y="161662"/>
                  <a:pt x="2646406" y="152027"/>
                  <a:pt x="2645045" y="143180"/>
                </a:cubicBezTo>
                <a:lnTo>
                  <a:pt x="2622391" y="2965"/>
                </a:lnTo>
                <a:lnTo>
                  <a:pt x="2523656" y="2965"/>
                </a:lnTo>
                <a:close/>
                <a:moveTo>
                  <a:pt x="2476564" y="288629"/>
                </a:moveTo>
                <a:lnTo>
                  <a:pt x="2397530" y="288629"/>
                </a:lnTo>
                <a:lnTo>
                  <a:pt x="2397530" y="199367"/>
                </a:lnTo>
                <a:lnTo>
                  <a:pt x="2469106" y="199367"/>
                </a:lnTo>
                <a:lnTo>
                  <a:pt x="2469106" y="134564"/>
                </a:lnTo>
                <a:lnTo>
                  <a:pt x="2397530" y="134564"/>
                </a:lnTo>
                <a:lnTo>
                  <a:pt x="2397530" y="67722"/>
                </a:lnTo>
                <a:lnTo>
                  <a:pt x="2475063" y="67722"/>
                </a:lnTo>
                <a:lnTo>
                  <a:pt x="2475063" y="2965"/>
                </a:lnTo>
                <a:lnTo>
                  <a:pt x="2327454" y="2965"/>
                </a:lnTo>
                <a:lnTo>
                  <a:pt x="2327454" y="353479"/>
                </a:lnTo>
                <a:lnTo>
                  <a:pt x="2476564" y="353479"/>
                </a:lnTo>
                <a:lnTo>
                  <a:pt x="2476564" y="288675"/>
                </a:lnTo>
                <a:close/>
                <a:moveTo>
                  <a:pt x="2118119" y="166989"/>
                </a:moveTo>
                <a:lnTo>
                  <a:pt x="2118119" y="225910"/>
                </a:lnTo>
                <a:lnTo>
                  <a:pt x="2209067" y="225910"/>
                </a:lnTo>
                <a:cubicBezTo>
                  <a:pt x="2206675" y="233553"/>
                  <a:pt x="2203485" y="240547"/>
                  <a:pt x="2199545" y="246801"/>
                </a:cubicBezTo>
                <a:cubicBezTo>
                  <a:pt x="2195559" y="253471"/>
                  <a:pt x="2190634" y="259400"/>
                  <a:pt x="2184771" y="264634"/>
                </a:cubicBezTo>
                <a:cubicBezTo>
                  <a:pt x="2178907" y="269822"/>
                  <a:pt x="2172669" y="274130"/>
                  <a:pt x="2166149" y="277465"/>
                </a:cubicBezTo>
                <a:cubicBezTo>
                  <a:pt x="2159207" y="280986"/>
                  <a:pt x="2151609" y="283765"/>
                  <a:pt x="2143494" y="285711"/>
                </a:cubicBezTo>
                <a:cubicBezTo>
                  <a:pt x="2135333" y="287656"/>
                  <a:pt x="2126890" y="288675"/>
                  <a:pt x="2118166" y="288675"/>
                </a:cubicBezTo>
                <a:cubicBezTo>
                  <a:pt x="2106018" y="288675"/>
                  <a:pt x="2094807" y="286915"/>
                  <a:pt x="2084441" y="283348"/>
                </a:cubicBezTo>
                <a:cubicBezTo>
                  <a:pt x="2073278" y="279642"/>
                  <a:pt x="2063710" y="274408"/>
                  <a:pt x="2055642" y="267738"/>
                </a:cubicBezTo>
                <a:cubicBezTo>
                  <a:pt x="2047574" y="261068"/>
                  <a:pt x="2040867" y="253517"/>
                  <a:pt x="2035520" y="245040"/>
                </a:cubicBezTo>
                <a:cubicBezTo>
                  <a:pt x="2030360" y="237397"/>
                  <a:pt x="2026045" y="227855"/>
                  <a:pt x="2022527" y="216460"/>
                </a:cubicBezTo>
                <a:cubicBezTo>
                  <a:pt x="2019056" y="205065"/>
                  <a:pt x="2017321" y="192512"/>
                  <a:pt x="2017321" y="178754"/>
                </a:cubicBezTo>
                <a:cubicBezTo>
                  <a:pt x="2017321" y="164997"/>
                  <a:pt x="2018916" y="153324"/>
                  <a:pt x="2022105" y="141929"/>
                </a:cubicBezTo>
                <a:cubicBezTo>
                  <a:pt x="2028484" y="119324"/>
                  <a:pt x="2040117" y="101259"/>
                  <a:pt x="2057002" y="87733"/>
                </a:cubicBezTo>
                <a:cubicBezTo>
                  <a:pt x="2065164" y="81248"/>
                  <a:pt x="2074498" y="76291"/>
                  <a:pt x="2085051" y="72864"/>
                </a:cubicBezTo>
                <a:cubicBezTo>
                  <a:pt x="2095605" y="69436"/>
                  <a:pt x="2106534" y="67722"/>
                  <a:pt x="2117885" y="67722"/>
                </a:cubicBezTo>
                <a:cubicBezTo>
                  <a:pt x="2126843" y="67722"/>
                  <a:pt x="2135380" y="68695"/>
                  <a:pt x="2143541" y="70687"/>
                </a:cubicBezTo>
                <a:cubicBezTo>
                  <a:pt x="2159442" y="74624"/>
                  <a:pt x="2172950" y="81989"/>
                  <a:pt x="2184114" y="92782"/>
                </a:cubicBezTo>
                <a:cubicBezTo>
                  <a:pt x="2190258" y="99082"/>
                  <a:pt x="2195089" y="105706"/>
                  <a:pt x="2198561" y="112654"/>
                </a:cubicBezTo>
                <a:cubicBezTo>
                  <a:pt x="2202031" y="119648"/>
                  <a:pt x="2204377" y="126226"/>
                  <a:pt x="2205596" y="132526"/>
                </a:cubicBezTo>
                <a:lnTo>
                  <a:pt x="2277173" y="132526"/>
                </a:lnTo>
                <a:cubicBezTo>
                  <a:pt x="2275953" y="124280"/>
                  <a:pt x="2274218" y="116406"/>
                  <a:pt x="2271966" y="108948"/>
                </a:cubicBezTo>
                <a:cubicBezTo>
                  <a:pt x="2269715" y="101490"/>
                  <a:pt x="2266947" y="94310"/>
                  <a:pt x="2263758" y="87455"/>
                </a:cubicBezTo>
                <a:cubicBezTo>
                  <a:pt x="2257191" y="73327"/>
                  <a:pt x="2248889" y="60866"/>
                  <a:pt x="2238852" y="50027"/>
                </a:cubicBezTo>
                <a:cubicBezTo>
                  <a:pt x="2228814" y="39234"/>
                  <a:pt x="2217932" y="30294"/>
                  <a:pt x="2206206" y="23207"/>
                </a:cubicBezTo>
                <a:cubicBezTo>
                  <a:pt x="2193260" y="15564"/>
                  <a:pt x="2179517" y="9774"/>
                  <a:pt x="2164883" y="5837"/>
                </a:cubicBezTo>
                <a:cubicBezTo>
                  <a:pt x="2150202" y="1946"/>
                  <a:pt x="2134536" y="0"/>
                  <a:pt x="2117838" y="0"/>
                </a:cubicBezTo>
                <a:cubicBezTo>
                  <a:pt x="2107519" y="0"/>
                  <a:pt x="2097528" y="787"/>
                  <a:pt x="2087866" y="2362"/>
                </a:cubicBezTo>
                <a:cubicBezTo>
                  <a:pt x="2078203" y="3937"/>
                  <a:pt x="2069010" y="6114"/>
                  <a:pt x="2060286" y="8847"/>
                </a:cubicBezTo>
                <a:cubicBezTo>
                  <a:pt x="2045792" y="13757"/>
                  <a:pt x="2031111" y="21401"/>
                  <a:pt x="2016289" y="31823"/>
                </a:cubicBezTo>
                <a:cubicBezTo>
                  <a:pt x="2001467" y="42245"/>
                  <a:pt x="1988615" y="55771"/>
                  <a:pt x="1977687" y="72447"/>
                </a:cubicBezTo>
                <a:cubicBezTo>
                  <a:pt x="1967930" y="87177"/>
                  <a:pt x="1960426" y="103343"/>
                  <a:pt x="1955172" y="120899"/>
                </a:cubicBezTo>
                <a:cubicBezTo>
                  <a:pt x="1949919" y="138455"/>
                  <a:pt x="1947292" y="157586"/>
                  <a:pt x="1947292" y="178199"/>
                </a:cubicBezTo>
                <a:cubicBezTo>
                  <a:pt x="1947292" y="198812"/>
                  <a:pt x="1950060" y="217479"/>
                  <a:pt x="1955641" y="235915"/>
                </a:cubicBezTo>
                <a:cubicBezTo>
                  <a:pt x="1961598" y="256528"/>
                  <a:pt x="1970041" y="273991"/>
                  <a:pt x="1980970" y="288351"/>
                </a:cubicBezTo>
                <a:cubicBezTo>
                  <a:pt x="1991899" y="302664"/>
                  <a:pt x="2003156" y="314291"/>
                  <a:pt x="2014647" y="323092"/>
                </a:cubicBezTo>
                <a:cubicBezTo>
                  <a:pt x="2028578" y="333700"/>
                  <a:pt x="2044057" y="341898"/>
                  <a:pt x="2061177" y="347689"/>
                </a:cubicBezTo>
                <a:cubicBezTo>
                  <a:pt x="2078250" y="353479"/>
                  <a:pt x="2096449" y="356351"/>
                  <a:pt x="2115774" y="356351"/>
                </a:cubicBezTo>
                <a:cubicBezTo>
                  <a:pt x="2133879" y="356351"/>
                  <a:pt x="2151374" y="353803"/>
                  <a:pt x="2168260" y="348708"/>
                </a:cubicBezTo>
                <a:cubicBezTo>
                  <a:pt x="2184771" y="343798"/>
                  <a:pt x="2199968" y="336849"/>
                  <a:pt x="2213898" y="327817"/>
                </a:cubicBezTo>
                <a:cubicBezTo>
                  <a:pt x="2227829" y="318784"/>
                  <a:pt x="2239930" y="308176"/>
                  <a:pt x="2250296" y="295994"/>
                </a:cubicBezTo>
                <a:cubicBezTo>
                  <a:pt x="2260615" y="283811"/>
                  <a:pt x="2268683" y="270517"/>
                  <a:pt x="2274452" y="256065"/>
                </a:cubicBezTo>
                <a:cubicBezTo>
                  <a:pt x="2280221" y="241659"/>
                  <a:pt x="2283083" y="226558"/>
                  <a:pt x="2283083" y="210855"/>
                </a:cubicBezTo>
                <a:lnTo>
                  <a:pt x="2283083" y="166989"/>
                </a:lnTo>
                <a:lnTo>
                  <a:pt x="2118166" y="166989"/>
                </a:lnTo>
                <a:close/>
                <a:moveTo>
                  <a:pt x="1917883" y="288629"/>
                </a:moveTo>
                <a:lnTo>
                  <a:pt x="1838849" y="288629"/>
                </a:lnTo>
                <a:lnTo>
                  <a:pt x="1838849" y="199367"/>
                </a:lnTo>
                <a:lnTo>
                  <a:pt x="1910425" y="199367"/>
                </a:lnTo>
                <a:lnTo>
                  <a:pt x="1910425" y="134564"/>
                </a:lnTo>
                <a:lnTo>
                  <a:pt x="1838849" y="134564"/>
                </a:lnTo>
                <a:lnTo>
                  <a:pt x="1838849" y="67722"/>
                </a:lnTo>
                <a:lnTo>
                  <a:pt x="1916382" y="67722"/>
                </a:lnTo>
                <a:lnTo>
                  <a:pt x="1916382" y="2965"/>
                </a:lnTo>
                <a:lnTo>
                  <a:pt x="1768773" y="2965"/>
                </a:lnTo>
                <a:lnTo>
                  <a:pt x="1768773" y="353479"/>
                </a:lnTo>
                <a:lnTo>
                  <a:pt x="1917883" y="353479"/>
                </a:lnTo>
                <a:lnTo>
                  <a:pt x="1917883" y="288675"/>
                </a:lnTo>
                <a:close/>
                <a:moveTo>
                  <a:pt x="1597337" y="67722"/>
                </a:moveTo>
                <a:lnTo>
                  <a:pt x="1613754" y="67722"/>
                </a:lnTo>
                <a:cubicBezTo>
                  <a:pt x="1624073" y="67722"/>
                  <a:pt x="1632140" y="71011"/>
                  <a:pt x="1637910" y="77588"/>
                </a:cubicBezTo>
                <a:cubicBezTo>
                  <a:pt x="1643679" y="84166"/>
                  <a:pt x="1646540" y="93060"/>
                  <a:pt x="1646540" y="104223"/>
                </a:cubicBezTo>
                <a:cubicBezTo>
                  <a:pt x="1646540" y="109133"/>
                  <a:pt x="1646118" y="113256"/>
                  <a:pt x="1645367" y="116591"/>
                </a:cubicBezTo>
                <a:cubicBezTo>
                  <a:pt x="1643163" y="124234"/>
                  <a:pt x="1639504" y="130117"/>
                  <a:pt x="1634345" y="134286"/>
                </a:cubicBezTo>
                <a:cubicBezTo>
                  <a:pt x="1631343" y="136463"/>
                  <a:pt x="1628106" y="137992"/>
                  <a:pt x="1624635" y="139011"/>
                </a:cubicBezTo>
                <a:cubicBezTo>
                  <a:pt x="1621165" y="139983"/>
                  <a:pt x="1617506" y="140493"/>
                  <a:pt x="1613754" y="140493"/>
                </a:cubicBezTo>
                <a:lnTo>
                  <a:pt x="1597337" y="140493"/>
                </a:lnTo>
                <a:lnTo>
                  <a:pt x="1597337" y="67768"/>
                </a:lnTo>
                <a:close/>
                <a:moveTo>
                  <a:pt x="1712769" y="64202"/>
                </a:moveTo>
                <a:cubicBezTo>
                  <a:pt x="1710002" y="54798"/>
                  <a:pt x="1706156" y="46414"/>
                  <a:pt x="1701278" y="39188"/>
                </a:cubicBezTo>
                <a:cubicBezTo>
                  <a:pt x="1696400" y="31915"/>
                  <a:pt x="1690396" y="25430"/>
                  <a:pt x="1683219" y="19733"/>
                </a:cubicBezTo>
                <a:cubicBezTo>
                  <a:pt x="1676043" y="14221"/>
                  <a:pt x="1668069" y="10052"/>
                  <a:pt x="1659204" y="7226"/>
                </a:cubicBezTo>
                <a:cubicBezTo>
                  <a:pt x="1650339" y="4401"/>
                  <a:pt x="1641146" y="2965"/>
                  <a:pt x="1631624" y="2965"/>
                </a:cubicBezTo>
                <a:lnTo>
                  <a:pt x="1527261" y="2965"/>
                </a:lnTo>
                <a:lnTo>
                  <a:pt x="1527261" y="353479"/>
                </a:lnTo>
                <a:lnTo>
                  <a:pt x="1597337" y="353479"/>
                </a:lnTo>
                <a:lnTo>
                  <a:pt x="1597337" y="205343"/>
                </a:lnTo>
                <a:lnTo>
                  <a:pt x="1619992" y="205343"/>
                </a:lnTo>
                <a:lnTo>
                  <a:pt x="1661456" y="353479"/>
                </a:lnTo>
                <a:lnTo>
                  <a:pt x="1731531" y="353479"/>
                </a:lnTo>
                <a:lnTo>
                  <a:pt x="1696024" y="212708"/>
                </a:lnTo>
                <a:cubicBezTo>
                  <a:pt x="1695414" y="210763"/>
                  <a:pt x="1694758" y="208771"/>
                  <a:pt x="1694101" y="206825"/>
                </a:cubicBezTo>
                <a:cubicBezTo>
                  <a:pt x="1693398" y="204880"/>
                  <a:pt x="1692553" y="202888"/>
                  <a:pt x="1691568" y="200942"/>
                </a:cubicBezTo>
                <a:cubicBezTo>
                  <a:pt x="1687581" y="193485"/>
                  <a:pt x="1682141" y="187509"/>
                  <a:pt x="1675152" y="182970"/>
                </a:cubicBezTo>
                <a:cubicBezTo>
                  <a:pt x="1667788" y="178476"/>
                  <a:pt x="1660517" y="176207"/>
                  <a:pt x="1653388" y="176207"/>
                </a:cubicBezTo>
                <a:lnTo>
                  <a:pt x="1653388" y="171482"/>
                </a:lnTo>
                <a:cubicBezTo>
                  <a:pt x="1661127" y="170694"/>
                  <a:pt x="1668398" y="168934"/>
                  <a:pt x="1675152" y="166155"/>
                </a:cubicBezTo>
                <a:cubicBezTo>
                  <a:pt x="1682328" y="163005"/>
                  <a:pt x="1688332" y="159207"/>
                  <a:pt x="1693210" y="154667"/>
                </a:cubicBezTo>
                <a:cubicBezTo>
                  <a:pt x="1698088" y="150174"/>
                  <a:pt x="1702216" y="144940"/>
                  <a:pt x="1705593" y="139057"/>
                </a:cubicBezTo>
                <a:cubicBezTo>
                  <a:pt x="1712957" y="126689"/>
                  <a:pt x="1716615" y="111774"/>
                  <a:pt x="1716615" y="94310"/>
                </a:cubicBezTo>
                <a:cubicBezTo>
                  <a:pt x="1716615" y="83888"/>
                  <a:pt x="1715302" y="73883"/>
                  <a:pt x="1712722" y="64248"/>
                </a:cubicBezTo>
                <a:moveTo>
                  <a:pt x="1375806" y="98387"/>
                </a:moveTo>
                <a:cubicBezTo>
                  <a:pt x="1376416" y="95422"/>
                  <a:pt x="1376698" y="91994"/>
                  <a:pt x="1376698" y="88057"/>
                </a:cubicBezTo>
                <a:cubicBezTo>
                  <a:pt x="1376698" y="86112"/>
                  <a:pt x="1376791" y="84073"/>
                  <a:pt x="1376979" y="82035"/>
                </a:cubicBezTo>
                <a:cubicBezTo>
                  <a:pt x="1377167" y="79951"/>
                  <a:pt x="1377260" y="77959"/>
                  <a:pt x="1377260" y="76013"/>
                </a:cubicBezTo>
                <a:cubicBezTo>
                  <a:pt x="1377260" y="74624"/>
                  <a:pt x="1377354" y="73188"/>
                  <a:pt x="1377542" y="71613"/>
                </a:cubicBezTo>
                <a:lnTo>
                  <a:pt x="1377542" y="58967"/>
                </a:lnTo>
                <a:lnTo>
                  <a:pt x="1383499" y="58967"/>
                </a:lnTo>
                <a:cubicBezTo>
                  <a:pt x="1383499" y="65082"/>
                  <a:pt x="1383593" y="70223"/>
                  <a:pt x="1383780" y="74439"/>
                </a:cubicBezTo>
                <a:cubicBezTo>
                  <a:pt x="1383968" y="78654"/>
                  <a:pt x="1384155" y="82591"/>
                  <a:pt x="1384390" y="86204"/>
                </a:cubicBezTo>
                <a:cubicBezTo>
                  <a:pt x="1384578" y="89817"/>
                  <a:pt x="1384906" y="93894"/>
                  <a:pt x="1385281" y="98433"/>
                </a:cubicBezTo>
                <a:lnTo>
                  <a:pt x="1397195" y="208307"/>
                </a:lnTo>
                <a:lnTo>
                  <a:pt x="1363799" y="208307"/>
                </a:lnTo>
                <a:lnTo>
                  <a:pt x="1375713" y="98433"/>
                </a:lnTo>
                <a:close/>
                <a:moveTo>
                  <a:pt x="1345084" y="353433"/>
                </a:moveTo>
                <a:lnTo>
                  <a:pt x="1355544" y="273019"/>
                </a:lnTo>
                <a:lnTo>
                  <a:pt x="1405638" y="273019"/>
                </a:lnTo>
                <a:lnTo>
                  <a:pt x="1416098" y="353433"/>
                </a:lnTo>
                <a:lnTo>
                  <a:pt x="1486173" y="353433"/>
                </a:lnTo>
                <a:lnTo>
                  <a:pt x="1430685" y="2965"/>
                </a:lnTo>
                <a:lnTo>
                  <a:pt x="1330497" y="2965"/>
                </a:lnTo>
                <a:lnTo>
                  <a:pt x="1275008" y="353479"/>
                </a:lnTo>
                <a:lnTo>
                  <a:pt x="1345084" y="353479"/>
                </a:lnTo>
                <a:close/>
                <a:moveTo>
                  <a:pt x="1093206" y="237397"/>
                </a:moveTo>
                <a:cubicBezTo>
                  <a:pt x="1093581" y="233275"/>
                  <a:pt x="1094003" y="229152"/>
                  <a:pt x="1094379" y="225030"/>
                </a:cubicBezTo>
                <a:cubicBezTo>
                  <a:pt x="1095176" y="216182"/>
                  <a:pt x="1095880" y="207427"/>
                  <a:pt x="1096489" y="198673"/>
                </a:cubicBezTo>
                <a:cubicBezTo>
                  <a:pt x="1097099" y="189918"/>
                  <a:pt x="1097709" y="181163"/>
                  <a:pt x="1098272" y="172316"/>
                </a:cubicBezTo>
                <a:cubicBezTo>
                  <a:pt x="1098882" y="163283"/>
                  <a:pt x="1099210" y="154389"/>
                  <a:pt x="1099304" y="145681"/>
                </a:cubicBezTo>
                <a:cubicBezTo>
                  <a:pt x="1099397" y="136926"/>
                  <a:pt x="1099444" y="129052"/>
                  <a:pt x="1099444" y="121964"/>
                </a:cubicBezTo>
                <a:lnTo>
                  <a:pt x="1105401" y="121964"/>
                </a:lnTo>
                <a:cubicBezTo>
                  <a:pt x="1105401" y="125902"/>
                  <a:pt x="1105495" y="129839"/>
                  <a:pt x="1105683" y="133730"/>
                </a:cubicBezTo>
                <a:cubicBezTo>
                  <a:pt x="1105683" y="138038"/>
                  <a:pt x="1105777" y="142160"/>
                  <a:pt x="1105964" y="146098"/>
                </a:cubicBezTo>
                <a:cubicBezTo>
                  <a:pt x="1106152" y="154945"/>
                  <a:pt x="1106480" y="163654"/>
                  <a:pt x="1106855" y="172316"/>
                </a:cubicBezTo>
                <a:cubicBezTo>
                  <a:pt x="1107231" y="180978"/>
                  <a:pt x="1107840" y="189779"/>
                  <a:pt x="1108638" y="198812"/>
                </a:cubicBezTo>
                <a:cubicBezTo>
                  <a:pt x="1108825" y="203722"/>
                  <a:pt x="1109247" y="209280"/>
                  <a:pt x="1109810" y="215441"/>
                </a:cubicBezTo>
                <a:cubicBezTo>
                  <a:pt x="1110420" y="221648"/>
                  <a:pt x="1111030" y="227716"/>
                  <a:pt x="1111593" y="233692"/>
                </a:cubicBezTo>
                <a:cubicBezTo>
                  <a:pt x="1112202" y="239667"/>
                  <a:pt x="1112672" y="244855"/>
                  <a:pt x="1113094" y="249163"/>
                </a:cubicBezTo>
                <a:lnTo>
                  <a:pt x="1125617" y="353433"/>
                </a:lnTo>
                <a:lnTo>
                  <a:pt x="1210890" y="353433"/>
                </a:lnTo>
                <a:lnTo>
                  <a:pt x="1260515" y="2965"/>
                </a:lnTo>
                <a:lnTo>
                  <a:pt x="1190439" y="2965"/>
                </a:lnTo>
                <a:lnTo>
                  <a:pt x="1169567" y="181719"/>
                </a:lnTo>
                <a:cubicBezTo>
                  <a:pt x="1169379" y="183479"/>
                  <a:pt x="1169145" y="185286"/>
                  <a:pt x="1168957" y="187185"/>
                </a:cubicBezTo>
                <a:cubicBezTo>
                  <a:pt x="1168769" y="189038"/>
                  <a:pt x="1168676" y="190983"/>
                  <a:pt x="1168676" y="192929"/>
                </a:cubicBezTo>
                <a:cubicBezTo>
                  <a:pt x="1168254" y="197839"/>
                  <a:pt x="1167925" y="202054"/>
                  <a:pt x="1167644" y="205575"/>
                </a:cubicBezTo>
                <a:cubicBezTo>
                  <a:pt x="1167362" y="209095"/>
                  <a:pt x="1167222" y="213449"/>
                  <a:pt x="1167222" y="218545"/>
                </a:cubicBezTo>
                <a:lnTo>
                  <a:pt x="1167222" y="224149"/>
                </a:lnTo>
                <a:cubicBezTo>
                  <a:pt x="1167034" y="226095"/>
                  <a:pt x="1166940" y="227855"/>
                  <a:pt x="1166940" y="229430"/>
                </a:cubicBezTo>
                <a:lnTo>
                  <a:pt x="1166940" y="237953"/>
                </a:lnTo>
                <a:lnTo>
                  <a:pt x="1167550" y="309242"/>
                </a:lnTo>
                <a:lnTo>
                  <a:pt x="1161593" y="309242"/>
                </a:lnTo>
                <a:lnTo>
                  <a:pt x="1161593" y="296874"/>
                </a:lnTo>
                <a:cubicBezTo>
                  <a:pt x="1161405" y="292751"/>
                  <a:pt x="1161312" y="288536"/>
                  <a:pt x="1161312" y="284228"/>
                </a:cubicBezTo>
                <a:cubicBezTo>
                  <a:pt x="1161312" y="275381"/>
                  <a:pt x="1161124" y="266534"/>
                  <a:pt x="1160702" y="257732"/>
                </a:cubicBezTo>
                <a:cubicBezTo>
                  <a:pt x="1160280" y="248885"/>
                  <a:pt x="1159904" y="240038"/>
                  <a:pt x="1159529" y="231237"/>
                </a:cubicBezTo>
                <a:cubicBezTo>
                  <a:pt x="1159107" y="223594"/>
                  <a:pt x="1158544" y="214978"/>
                  <a:pt x="1157747" y="205482"/>
                </a:cubicBezTo>
                <a:cubicBezTo>
                  <a:pt x="1156949" y="195986"/>
                  <a:pt x="1156058" y="188158"/>
                  <a:pt x="1155073" y="182090"/>
                </a:cubicBezTo>
                <a:lnTo>
                  <a:pt x="1129276" y="2965"/>
                </a:lnTo>
                <a:lnTo>
                  <a:pt x="1075289" y="2965"/>
                </a:lnTo>
                <a:lnTo>
                  <a:pt x="1049632" y="182043"/>
                </a:lnTo>
                <a:cubicBezTo>
                  <a:pt x="1048647" y="188158"/>
                  <a:pt x="1047755" y="195940"/>
                  <a:pt x="1046958" y="205436"/>
                </a:cubicBezTo>
                <a:cubicBezTo>
                  <a:pt x="1046161" y="214978"/>
                  <a:pt x="1045551" y="223547"/>
                  <a:pt x="1045176" y="231190"/>
                </a:cubicBezTo>
                <a:cubicBezTo>
                  <a:pt x="1044754" y="240038"/>
                  <a:pt x="1044378" y="248885"/>
                  <a:pt x="1044003" y="257686"/>
                </a:cubicBezTo>
                <a:cubicBezTo>
                  <a:pt x="1043581" y="266534"/>
                  <a:pt x="1043393" y="275381"/>
                  <a:pt x="1043393" y="284182"/>
                </a:cubicBezTo>
                <a:lnTo>
                  <a:pt x="1043393" y="296828"/>
                </a:lnTo>
                <a:cubicBezTo>
                  <a:pt x="1043206" y="301136"/>
                  <a:pt x="1043112" y="305258"/>
                  <a:pt x="1043112" y="309196"/>
                </a:cubicBezTo>
                <a:lnTo>
                  <a:pt x="1037155" y="309196"/>
                </a:lnTo>
                <a:lnTo>
                  <a:pt x="1037436" y="247634"/>
                </a:lnTo>
                <a:lnTo>
                  <a:pt x="1037436" y="224381"/>
                </a:lnTo>
                <a:cubicBezTo>
                  <a:pt x="1037249" y="222019"/>
                  <a:pt x="1037155" y="219656"/>
                  <a:pt x="1037155" y="217294"/>
                </a:cubicBezTo>
                <a:cubicBezTo>
                  <a:pt x="1037155" y="215117"/>
                  <a:pt x="1037108" y="212940"/>
                  <a:pt x="1037014" y="210670"/>
                </a:cubicBezTo>
                <a:cubicBezTo>
                  <a:pt x="1036921" y="208400"/>
                  <a:pt x="1036874" y="206223"/>
                  <a:pt x="1036874" y="204046"/>
                </a:cubicBezTo>
                <a:cubicBezTo>
                  <a:pt x="1036686" y="200896"/>
                  <a:pt x="1036358" y="196959"/>
                  <a:pt x="1035982" y="192280"/>
                </a:cubicBezTo>
                <a:cubicBezTo>
                  <a:pt x="1035560" y="187555"/>
                  <a:pt x="1035279" y="184035"/>
                  <a:pt x="1035091" y="181673"/>
                </a:cubicBezTo>
                <a:lnTo>
                  <a:pt x="1014172" y="2965"/>
                </a:lnTo>
                <a:lnTo>
                  <a:pt x="944096" y="2965"/>
                </a:lnTo>
                <a:lnTo>
                  <a:pt x="993581" y="353479"/>
                </a:lnTo>
                <a:lnTo>
                  <a:pt x="1078900" y="353479"/>
                </a:lnTo>
                <a:lnTo>
                  <a:pt x="1091705" y="249209"/>
                </a:lnTo>
                <a:cubicBezTo>
                  <a:pt x="1092080" y="245504"/>
                  <a:pt x="1092596" y="241566"/>
                  <a:pt x="1093206" y="237444"/>
                </a:cubicBezTo>
                <a:moveTo>
                  <a:pt x="703991" y="67722"/>
                </a:moveTo>
                <a:lnTo>
                  <a:pt x="713841" y="67722"/>
                </a:lnTo>
                <a:cubicBezTo>
                  <a:pt x="743063" y="67722"/>
                  <a:pt x="757697" y="87964"/>
                  <a:pt x="757697" y="128403"/>
                </a:cubicBezTo>
                <a:lnTo>
                  <a:pt x="757697" y="227948"/>
                </a:lnTo>
                <a:cubicBezTo>
                  <a:pt x="757697" y="268386"/>
                  <a:pt x="743110" y="288629"/>
                  <a:pt x="713841" y="288629"/>
                </a:cubicBezTo>
                <a:lnTo>
                  <a:pt x="703991" y="288629"/>
                </a:lnTo>
                <a:lnTo>
                  <a:pt x="703991" y="67722"/>
                </a:lnTo>
                <a:close/>
                <a:moveTo>
                  <a:pt x="633916" y="353433"/>
                </a:moveTo>
                <a:lnTo>
                  <a:pt x="729648" y="353433"/>
                </a:lnTo>
                <a:cubicBezTo>
                  <a:pt x="742172" y="353433"/>
                  <a:pt x="753523" y="351580"/>
                  <a:pt x="763654" y="347828"/>
                </a:cubicBezTo>
                <a:cubicBezTo>
                  <a:pt x="774208" y="344122"/>
                  <a:pt x="783354" y="338841"/>
                  <a:pt x="791093" y="332078"/>
                </a:cubicBezTo>
                <a:cubicBezTo>
                  <a:pt x="798833" y="325315"/>
                  <a:pt x="805493" y="316700"/>
                  <a:pt x="811075" y="306324"/>
                </a:cubicBezTo>
                <a:cubicBezTo>
                  <a:pt x="816656" y="296318"/>
                  <a:pt x="820831" y="284830"/>
                  <a:pt x="823598" y="271860"/>
                </a:cubicBezTo>
                <a:cubicBezTo>
                  <a:pt x="826366" y="258890"/>
                  <a:pt x="827773" y="244299"/>
                  <a:pt x="827773" y="227994"/>
                </a:cubicBezTo>
                <a:lnTo>
                  <a:pt x="827773" y="128449"/>
                </a:lnTo>
                <a:cubicBezTo>
                  <a:pt x="827773" y="112746"/>
                  <a:pt x="826366" y="98201"/>
                  <a:pt x="823598" y="84861"/>
                </a:cubicBezTo>
                <a:cubicBezTo>
                  <a:pt x="821019" y="72493"/>
                  <a:pt x="816891" y="61005"/>
                  <a:pt x="811215" y="50398"/>
                </a:cubicBezTo>
                <a:cubicBezTo>
                  <a:pt x="805540" y="39790"/>
                  <a:pt x="798833" y="31082"/>
                  <a:pt x="791093" y="24180"/>
                </a:cubicBezTo>
                <a:cubicBezTo>
                  <a:pt x="774583" y="10052"/>
                  <a:pt x="754086" y="2965"/>
                  <a:pt x="729648" y="2965"/>
                </a:cubicBezTo>
                <a:lnTo>
                  <a:pt x="633916" y="2965"/>
                </a:lnTo>
                <a:lnTo>
                  <a:pt x="633916" y="353479"/>
                </a:lnTo>
                <a:close/>
                <a:moveTo>
                  <a:pt x="482508" y="98387"/>
                </a:moveTo>
                <a:cubicBezTo>
                  <a:pt x="483118" y="95422"/>
                  <a:pt x="483399" y="91994"/>
                  <a:pt x="483399" y="88057"/>
                </a:cubicBezTo>
                <a:cubicBezTo>
                  <a:pt x="483399" y="86112"/>
                  <a:pt x="483493" y="84073"/>
                  <a:pt x="483680" y="82035"/>
                </a:cubicBezTo>
                <a:cubicBezTo>
                  <a:pt x="483868" y="79997"/>
                  <a:pt x="483962" y="77959"/>
                  <a:pt x="483962" y="76013"/>
                </a:cubicBezTo>
                <a:cubicBezTo>
                  <a:pt x="483962" y="74624"/>
                  <a:pt x="484056" y="73188"/>
                  <a:pt x="484243" y="71613"/>
                </a:cubicBezTo>
                <a:lnTo>
                  <a:pt x="484243" y="58967"/>
                </a:lnTo>
                <a:lnTo>
                  <a:pt x="490200" y="58967"/>
                </a:lnTo>
                <a:cubicBezTo>
                  <a:pt x="490200" y="65082"/>
                  <a:pt x="490294" y="70223"/>
                  <a:pt x="490482" y="74439"/>
                </a:cubicBezTo>
                <a:cubicBezTo>
                  <a:pt x="490669" y="78654"/>
                  <a:pt x="490857" y="82591"/>
                  <a:pt x="491091" y="86204"/>
                </a:cubicBezTo>
                <a:cubicBezTo>
                  <a:pt x="491279" y="89817"/>
                  <a:pt x="491607" y="93894"/>
                  <a:pt x="491983" y="98433"/>
                </a:cubicBezTo>
                <a:lnTo>
                  <a:pt x="503896" y="208307"/>
                </a:lnTo>
                <a:lnTo>
                  <a:pt x="470500" y="208307"/>
                </a:lnTo>
                <a:lnTo>
                  <a:pt x="482414" y="98433"/>
                </a:lnTo>
                <a:close/>
                <a:moveTo>
                  <a:pt x="451785" y="353433"/>
                </a:moveTo>
                <a:lnTo>
                  <a:pt x="462245" y="273019"/>
                </a:lnTo>
                <a:lnTo>
                  <a:pt x="512339" y="273019"/>
                </a:lnTo>
                <a:lnTo>
                  <a:pt x="522752" y="353433"/>
                </a:lnTo>
                <a:lnTo>
                  <a:pt x="592828" y="353433"/>
                </a:lnTo>
                <a:lnTo>
                  <a:pt x="537339" y="2965"/>
                </a:lnTo>
                <a:lnTo>
                  <a:pt x="437104" y="2965"/>
                </a:lnTo>
                <a:lnTo>
                  <a:pt x="381616" y="353479"/>
                </a:lnTo>
                <a:lnTo>
                  <a:pt x="451692" y="353479"/>
                </a:lnTo>
                <a:close/>
                <a:moveTo>
                  <a:pt x="321250" y="353433"/>
                </a:moveTo>
                <a:lnTo>
                  <a:pt x="321250" y="67722"/>
                </a:lnTo>
                <a:lnTo>
                  <a:pt x="376410" y="67722"/>
                </a:lnTo>
                <a:lnTo>
                  <a:pt x="376410" y="2965"/>
                </a:lnTo>
                <a:lnTo>
                  <a:pt x="195968" y="2965"/>
                </a:lnTo>
                <a:lnTo>
                  <a:pt x="195968" y="67768"/>
                </a:lnTo>
                <a:lnTo>
                  <a:pt x="251127" y="67768"/>
                </a:lnTo>
                <a:lnTo>
                  <a:pt x="251127" y="353479"/>
                </a:lnTo>
                <a:lnTo>
                  <a:pt x="321203" y="353479"/>
                </a:lnTo>
                <a:close/>
                <a:moveTo>
                  <a:pt x="177159" y="108114"/>
                </a:moveTo>
                <a:lnTo>
                  <a:pt x="177159" y="82174"/>
                </a:lnTo>
                <a:cubicBezTo>
                  <a:pt x="177159" y="71381"/>
                  <a:pt x="175986" y="61561"/>
                  <a:pt x="173594" y="52714"/>
                </a:cubicBezTo>
                <a:cubicBezTo>
                  <a:pt x="170592" y="41921"/>
                  <a:pt x="166418" y="33398"/>
                  <a:pt x="161070" y="27098"/>
                </a:cubicBezTo>
                <a:cubicBezTo>
                  <a:pt x="155723" y="20798"/>
                  <a:pt x="150611" y="16213"/>
                  <a:pt x="145873" y="13248"/>
                </a:cubicBezTo>
                <a:cubicBezTo>
                  <a:pt x="131521" y="4401"/>
                  <a:pt x="113228" y="0"/>
                  <a:pt x="90948" y="0"/>
                </a:cubicBezTo>
                <a:cubicBezTo>
                  <a:pt x="79222" y="0"/>
                  <a:pt x="68809" y="1158"/>
                  <a:pt x="59663" y="3520"/>
                </a:cubicBezTo>
                <a:cubicBezTo>
                  <a:pt x="41182" y="8245"/>
                  <a:pt x="27064" y="17463"/>
                  <a:pt x="17308" y="31221"/>
                </a:cubicBezTo>
                <a:cubicBezTo>
                  <a:pt x="12336" y="38308"/>
                  <a:pt x="8724" y="46507"/>
                  <a:pt x="6426" y="55817"/>
                </a:cubicBezTo>
                <a:cubicBezTo>
                  <a:pt x="4128" y="65128"/>
                  <a:pt x="3002" y="75226"/>
                  <a:pt x="3002" y="86019"/>
                </a:cubicBezTo>
                <a:cubicBezTo>
                  <a:pt x="3002" y="90141"/>
                  <a:pt x="3143" y="94171"/>
                  <a:pt x="3471" y="98109"/>
                </a:cubicBezTo>
                <a:cubicBezTo>
                  <a:pt x="3752" y="102046"/>
                  <a:pt x="4315" y="105752"/>
                  <a:pt x="5113" y="109319"/>
                </a:cubicBezTo>
                <a:cubicBezTo>
                  <a:pt x="6707" y="116591"/>
                  <a:pt x="9146" y="123725"/>
                  <a:pt x="12430" y="130673"/>
                </a:cubicBezTo>
                <a:cubicBezTo>
                  <a:pt x="15713" y="137667"/>
                  <a:pt x="20216" y="144847"/>
                  <a:pt x="25985" y="152305"/>
                </a:cubicBezTo>
                <a:cubicBezTo>
                  <a:pt x="31754" y="159948"/>
                  <a:pt x="38743" y="167869"/>
                  <a:pt x="46998" y="176021"/>
                </a:cubicBezTo>
                <a:cubicBezTo>
                  <a:pt x="55254" y="184174"/>
                  <a:pt x="64916" y="193160"/>
                  <a:pt x="76079" y="202981"/>
                </a:cubicBezTo>
                <a:cubicBezTo>
                  <a:pt x="79644" y="206130"/>
                  <a:pt x="82974" y="209049"/>
                  <a:pt x="86070" y="211828"/>
                </a:cubicBezTo>
                <a:cubicBezTo>
                  <a:pt x="89166" y="214561"/>
                  <a:pt x="91980" y="217109"/>
                  <a:pt x="94560" y="219471"/>
                </a:cubicBezTo>
                <a:cubicBezTo>
                  <a:pt x="99109" y="224010"/>
                  <a:pt x="103143" y="228133"/>
                  <a:pt x="106661" y="231839"/>
                </a:cubicBezTo>
                <a:cubicBezTo>
                  <a:pt x="110132" y="235544"/>
                  <a:pt x="112853" y="239204"/>
                  <a:pt x="114869" y="242724"/>
                </a:cubicBezTo>
                <a:cubicBezTo>
                  <a:pt x="116652" y="246245"/>
                  <a:pt x="117871" y="249534"/>
                  <a:pt x="118434" y="252591"/>
                </a:cubicBezTo>
                <a:cubicBezTo>
                  <a:pt x="119044" y="255648"/>
                  <a:pt x="119325" y="259215"/>
                  <a:pt x="119325" y="263337"/>
                </a:cubicBezTo>
                <a:cubicBezTo>
                  <a:pt x="119325" y="265514"/>
                  <a:pt x="119232" y="267599"/>
                  <a:pt x="119044" y="269683"/>
                </a:cubicBezTo>
                <a:cubicBezTo>
                  <a:pt x="118856" y="271768"/>
                  <a:pt x="118622" y="273667"/>
                  <a:pt x="118434" y="275427"/>
                </a:cubicBezTo>
                <a:cubicBezTo>
                  <a:pt x="117637" y="279365"/>
                  <a:pt x="116464" y="282653"/>
                  <a:pt x="114869" y="285294"/>
                </a:cubicBezTo>
                <a:cubicBezTo>
                  <a:pt x="113275" y="287934"/>
                  <a:pt x="111586" y="290157"/>
                  <a:pt x="109804" y="291918"/>
                </a:cubicBezTo>
                <a:cubicBezTo>
                  <a:pt x="107834" y="293863"/>
                  <a:pt x="105348" y="295299"/>
                  <a:pt x="102346" y="296179"/>
                </a:cubicBezTo>
                <a:cubicBezTo>
                  <a:pt x="99344" y="297059"/>
                  <a:pt x="96295" y="297523"/>
                  <a:pt x="93106" y="297523"/>
                </a:cubicBezTo>
                <a:cubicBezTo>
                  <a:pt x="83959" y="297523"/>
                  <a:pt x="77205" y="294373"/>
                  <a:pt x="72843" y="288119"/>
                </a:cubicBezTo>
                <a:cubicBezTo>
                  <a:pt x="68059" y="281820"/>
                  <a:pt x="65666" y="273019"/>
                  <a:pt x="65666" y="261623"/>
                </a:cubicBezTo>
                <a:lnTo>
                  <a:pt x="65666" y="230403"/>
                </a:lnTo>
                <a:lnTo>
                  <a:pt x="0" y="230403"/>
                </a:lnTo>
                <a:lnTo>
                  <a:pt x="0" y="261345"/>
                </a:lnTo>
                <a:cubicBezTo>
                  <a:pt x="0" y="274130"/>
                  <a:pt x="1313" y="285386"/>
                  <a:pt x="3893" y="295206"/>
                </a:cubicBezTo>
                <a:cubicBezTo>
                  <a:pt x="8865" y="315449"/>
                  <a:pt x="18903" y="330642"/>
                  <a:pt x="34006" y="340879"/>
                </a:cubicBezTo>
                <a:cubicBezTo>
                  <a:pt x="49297" y="351302"/>
                  <a:pt x="69184" y="356490"/>
                  <a:pt x="93669" y="356490"/>
                </a:cubicBezTo>
                <a:cubicBezTo>
                  <a:pt x="105817" y="356490"/>
                  <a:pt x="117121" y="355100"/>
                  <a:pt x="127674" y="352367"/>
                </a:cubicBezTo>
                <a:cubicBezTo>
                  <a:pt x="137196" y="350005"/>
                  <a:pt x="146014" y="346160"/>
                  <a:pt x="154082" y="340879"/>
                </a:cubicBezTo>
                <a:cubicBezTo>
                  <a:pt x="162149" y="335599"/>
                  <a:pt x="168622" y="329206"/>
                  <a:pt x="173594" y="321749"/>
                </a:cubicBezTo>
                <a:cubicBezTo>
                  <a:pt x="178941" y="313874"/>
                  <a:pt x="182928" y="305027"/>
                  <a:pt x="185508" y="295114"/>
                </a:cubicBezTo>
                <a:cubicBezTo>
                  <a:pt x="188088" y="285201"/>
                  <a:pt x="189401" y="274362"/>
                  <a:pt x="189401" y="262550"/>
                </a:cubicBezTo>
                <a:cubicBezTo>
                  <a:pt x="189401" y="258242"/>
                  <a:pt x="189260" y="254119"/>
                  <a:pt x="188932" y="250182"/>
                </a:cubicBezTo>
                <a:cubicBezTo>
                  <a:pt x="188650" y="246245"/>
                  <a:pt x="188088" y="242446"/>
                  <a:pt x="187290" y="238694"/>
                </a:cubicBezTo>
                <a:cubicBezTo>
                  <a:pt x="185695" y="231422"/>
                  <a:pt x="183209" y="224381"/>
                  <a:pt x="179832" y="217479"/>
                </a:cubicBezTo>
                <a:cubicBezTo>
                  <a:pt x="176455" y="210624"/>
                  <a:pt x="171859" y="203444"/>
                  <a:pt x="166136" y="195986"/>
                </a:cubicBezTo>
                <a:cubicBezTo>
                  <a:pt x="160367" y="188899"/>
                  <a:pt x="152956" y="180793"/>
                  <a:pt x="143903" y="171528"/>
                </a:cubicBezTo>
                <a:cubicBezTo>
                  <a:pt x="134851" y="162310"/>
                  <a:pt x="124954" y="152861"/>
                  <a:pt x="114213" y="143272"/>
                </a:cubicBezTo>
                <a:cubicBezTo>
                  <a:pt x="110648" y="140122"/>
                  <a:pt x="107458" y="137065"/>
                  <a:pt x="104691" y="134147"/>
                </a:cubicBezTo>
                <a:cubicBezTo>
                  <a:pt x="101689" y="131414"/>
                  <a:pt x="99016" y="128727"/>
                  <a:pt x="96624" y="126180"/>
                </a:cubicBezTo>
                <a:cubicBezTo>
                  <a:pt x="91839" y="121686"/>
                  <a:pt x="87852" y="117379"/>
                  <a:pt x="84710" y="113349"/>
                </a:cubicBezTo>
                <a:cubicBezTo>
                  <a:pt x="81520" y="109319"/>
                  <a:pt x="79128" y="105844"/>
                  <a:pt x="77533" y="102880"/>
                </a:cubicBezTo>
                <a:cubicBezTo>
                  <a:pt x="75563" y="99545"/>
                  <a:pt x="74297" y="96395"/>
                  <a:pt x="73828" y="93477"/>
                </a:cubicBezTo>
                <a:cubicBezTo>
                  <a:pt x="73312" y="90512"/>
                  <a:pt x="73077" y="87779"/>
                  <a:pt x="73077" y="85231"/>
                </a:cubicBezTo>
                <a:cubicBezTo>
                  <a:pt x="73077" y="76801"/>
                  <a:pt x="74766" y="70316"/>
                  <a:pt x="78143" y="65776"/>
                </a:cubicBezTo>
                <a:cubicBezTo>
                  <a:pt x="81520" y="61283"/>
                  <a:pt x="86211" y="59014"/>
                  <a:pt x="92168" y="59014"/>
                </a:cubicBezTo>
                <a:cubicBezTo>
                  <a:pt x="105113" y="59014"/>
                  <a:pt x="111539" y="68556"/>
                  <a:pt x="111539" y="87594"/>
                </a:cubicBezTo>
                <a:lnTo>
                  <a:pt x="111539" y="108207"/>
                </a:lnTo>
                <a:lnTo>
                  <a:pt x="177159" y="108207"/>
                </a:lnTo>
                <a:close/>
              </a:path>
            </a:pathLst>
          </a:custGeom>
          <a:solidFill>
            <a:schemeClr val="bg1"/>
          </a:solidFill>
          <a:ln w="4690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C133498-EFD4-A76A-14CA-E94F6706FB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2750" y="1128056"/>
            <a:ext cx="3649729" cy="725135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114000"/>
              </a:lnSpc>
              <a:defRPr sz="1400" b="0">
                <a:solidFill>
                  <a:schemeClr val="bg1"/>
                </a:solidFill>
              </a:defRPr>
            </a:lvl1pPr>
            <a:lvl2pPr algn="l">
              <a:lnSpc>
                <a:spcPct val="114000"/>
              </a:lnSpc>
              <a:defRPr sz="1400"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76678494-7F8B-11AC-52B7-6ED1ED555DE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23213" y="0"/>
            <a:ext cx="4268787" cy="6858000"/>
          </a:xfrm>
          <a:custGeom>
            <a:avLst/>
            <a:gdLst>
              <a:gd name="connsiteX0" fmla="*/ 0 w 4268787"/>
              <a:gd name="connsiteY0" fmla="*/ 0 h 6858000"/>
              <a:gd name="connsiteX1" fmla="*/ 2132012 w 4268787"/>
              <a:gd name="connsiteY1" fmla="*/ 0 h 6858000"/>
              <a:gd name="connsiteX2" fmla="*/ 3251700 w 4268787"/>
              <a:gd name="connsiteY2" fmla="*/ 0 h 6858000"/>
              <a:gd name="connsiteX3" fmla="*/ 4268787 w 4268787"/>
              <a:gd name="connsiteY3" fmla="*/ 0 h 6858000"/>
              <a:gd name="connsiteX4" fmla="*/ 4268787 w 4268787"/>
              <a:gd name="connsiteY4" fmla="*/ 6858000 h 6858000"/>
              <a:gd name="connsiteX5" fmla="*/ 3251700 w 4268787"/>
              <a:gd name="connsiteY5" fmla="*/ 6858000 h 6858000"/>
              <a:gd name="connsiteX6" fmla="*/ 2132012 w 4268787"/>
              <a:gd name="connsiteY6" fmla="*/ 6858000 h 6858000"/>
              <a:gd name="connsiteX7" fmla="*/ 0 w 4268787"/>
              <a:gd name="connsiteY7" fmla="*/ 6858000 h 6858000"/>
              <a:gd name="connsiteX8" fmla="*/ 0 w 4268787"/>
              <a:gd name="connsiteY8" fmla="*/ 6857642 h 6858000"/>
              <a:gd name="connsiteX9" fmla="*/ 1755334 w 4268787"/>
              <a:gd name="connsiteY9" fmla="*/ 6857642 h 6858000"/>
              <a:gd name="connsiteX10" fmla="*/ 52655 w 4268787"/>
              <a:gd name="connsiteY10" fmla="*/ 3421254 h 6858000"/>
              <a:gd name="connsiteX11" fmla="*/ 1735101 w 4268787"/>
              <a:gd name="connsiteY11" fmla="*/ 1 h 6858000"/>
              <a:gd name="connsiteX12" fmla="*/ 0 w 4268787"/>
              <a:gd name="connsiteY12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68787" h="6858000">
                <a:moveTo>
                  <a:pt x="0" y="0"/>
                </a:moveTo>
                <a:lnTo>
                  <a:pt x="2132012" y="0"/>
                </a:lnTo>
                <a:lnTo>
                  <a:pt x="3251700" y="0"/>
                </a:lnTo>
                <a:lnTo>
                  <a:pt x="4268787" y="0"/>
                </a:lnTo>
                <a:lnTo>
                  <a:pt x="4268787" y="6858000"/>
                </a:lnTo>
                <a:lnTo>
                  <a:pt x="3251700" y="6858000"/>
                </a:lnTo>
                <a:lnTo>
                  <a:pt x="2132012" y="6858000"/>
                </a:lnTo>
                <a:lnTo>
                  <a:pt x="0" y="6858000"/>
                </a:lnTo>
                <a:lnTo>
                  <a:pt x="0" y="6857642"/>
                </a:lnTo>
                <a:lnTo>
                  <a:pt x="1755334" y="6857642"/>
                </a:lnTo>
                <a:cubicBezTo>
                  <a:pt x="721148" y="6064292"/>
                  <a:pt x="52655" y="4819876"/>
                  <a:pt x="52655" y="3421254"/>
                </a:cubicBezTo>
                <a:cubicBezTo>
                  <a:pt x="52655" y="2022632"/>
                  <a:pt x="712479" y="794064"/>
                  <a:pt x="1735101" y="1"/>
                </a:cubicBezTo>
                <a:lnTo>
                  <a:pt x="0" y="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7363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6001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5AEADC3-1ACF-BEE2-4BD2-08388D724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1" y="667440"/>
            <a:ext cx="9635610" cy="46025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112A039-C861-8AD2-8801-3B20C7F0E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6864" y="1765300"/>
            <a:ext cx="9635611" cy="41052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2E68A03-DF96-A5EC-F94C-27CB1B8AC0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70000" y="6172199"/>
            <a:ext cx="4721225" cy="31500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nl-NL"/>
              <a:t>Titel van de presentatie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2034FB8-CE4F-D43B-9708-CE5CB0FB1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750" y="6172198"/>
            <a:ext cx="858050" cy="315001"/>
          </a:xfrm>
          <a:prstGeom prst="rect">
            <a:avLst/>
          </a:prstGeom>
        </p:spPr>
        <p:txBody>
          <a:bodyPr vert="horz" lIns="0" tIns="0" rIns="208800" bIns="0" rtlCol="0" anchor="b" anchorCtr="0"/>
          <a:lstStyle>
            <a:lvl1pPr algn="r">
              <a:defRPr sz="1200" b="1">
                <a:solidFill>
                  <a:schemeClr val="tx2"/>
                </a:solidFill>
              </a:defRPr>
            </a:lvl1pPr>
          </a:lstStyle>
          <a:p>
            <a:fld id="{AAB3A489-4C2E-6A49-AF69-CE6527E23490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87083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58" r:id="rId3"/>
    <p:sldLayoutId id="2147483659" r:id="rId4"/>
    <p:sldLayoutId id="2147483669" r:id="rId5"/>
    <p:sldLayoutId id="2147483670" r:id="rId6"/>
    <p:sldLayoutId id="2147483671" r:id="rId7"/>
    <p:sldLayoutId id="2147483650" r:id="rId8"/>
    <p:sldLayoutId id="2147483660" r:id="rId9"/>
    <p:sldLayoutId id="2147483662" r:id="rId10"/>
    <p:sldLayoutId id="2147483664" r:id="rId11"/>
    <p:sldLayoutId id="2147483661" r:id="rId12"/>
    <p:sldLayoutId id="2147483663" r:id="rId13"/>
    <p:sldLayoutId id="2147483651" r:id="rId14"/>
    <p:sldLayoutId id="2147483668" r:id="rId15"/>
    <p:sldLayoutId id="2147483666" r:id="rId16"/>
    <p:sldLayoutId id="2147483667" r:id="rId17"/>
    <p:sldLayoutId id="2147483655" r:id="rId18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000" b="1" kern="1200">
          <a:solidFill>
            <a:schemeClr val="bg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8000"/>
        </a:lnSpc>
        <a:spcBef>
          <a:spcPts val="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05200" indent="-205200" algn="l" defTabSz="914400" rtl="0" eaLnBrk="1" latinLnBrk="0" hangingPunct="1">
        <a:lnSpc>
          <a:spcPct val="108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410400" indent="-205200" algn="l" defTabSz="914400" rtl="0" eaLnBrk="1" latinLnBrk="0" hangingPunct="1">
        <a:lnSpc>
          <a:spcPct val="108000"/>
        </a:lnSpc>
        <a:spcBef>
          <a:spcPts val="0"/>
        </a:spcBef>
        <a:buClr>
          <a:schemeClr val="tx2"/>
        </a:buClr>
        <a:buSzPct val="9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615600" indent="-205200" algn="l" defTabSz="914400" rtl="0" eaLnBrk="1" latinLnBrk="0" hangingPunct="1">
        <a:lnSpc>
          <a:spcPct val="108000"/>
        </a:lnSpc>
        <a:spcBef>
          <a:spcPts val="0"/>
        </a:spcBef>
        <a:buClr>
          <a:schemeClr val="bg2"/>
        </a:buClr>
        <a:buSzPct val="8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20" userDrawn="1">
          <p15:clr>
            <a:srgbClr val="5ACBF0"/>
          </p15:clr>
        </p15:guide>
        <p15:guide id="3" pos="7420" userDrawn="1">
          <p15:clr>
            <a:srgbClr val="547EBF"/>
          </p15:clr>
        </p15:guide>
        <p15:guide id="4" pos="260" userDrawn="1">
          <p15:clr>
            <a:srgbClr val="547EBF"/>
          </p15:clr>
        </p15:guide>
        <p15:guide id="5" orient="horz" pos="4060" userDrawn="1">
          <p15:clr>
            <a:srgbClr val="547EBF"/>
          </p15:clr>
        </p15:guide>
        <p15:guide id="6" orient="horz" pos="260" userDrawn="1">
          <p15:clr>
            <a:srgbClr val="547EBF"/>
          </p15:clr>
        </p15:guide>
        <p15:guide id="7" pos="1342" userDrawn="1">
          <p15:clr>
            <a:srgbClr val="5ACBF0"/>
          </p15:clr>
        </p15:guide>
        <p15:guide id="8" pos="1476" userDrawn="1">
          <p15:clr>
            <a:srgbClr val="5ACBF0"/>
          </p15:clr>
        </p15:guide>
        <p15:guide id="9" pos="2560" userDrawn="1">
          <p15:clr>
            <a:srgbClr val="5ACBF0"/>
          </p15:clr>
        </p15:guide>
        <p15:guide id="10" pos="2688" userDrawn="1">
          <p15:clr>
            <a:srgbClr val="5ACBF0"/>
          </p15:clr>
        </p15:guide>
        <p15:guide id="11" pos="3774" userDrawn="1">
          <p15:clr>
            <a:srgbClr val="5ACBF0"/>
          </p15:clr>
        </p15:guide>
        <p15:guide id="12" pos="3903" userDrawn="1">
          <p15:clr>
            <a:srgbClr val="5ACBF0"/>
          </p15:clr>
        </p15:guide>
        <p15:guide id="13" pos="4991" userDrawn="1">
          <p15:clr>
            <a:srgbClr val="5ACBF0"/>
          </p15:clr>
        </p15:guide>
        <p15:guide id="14" pos="5122" userDrawn="1">
          <p15:clr>
            <a:srgbClr val="5ACBF0"/>
          </p15:clr>
        </p15:guide>
        <p15:guide id="15" pos="6205" userDrawn="1">
          <p15:clr>
            <a:srgbClr val="5ACBF0"/>
          </p15:clr>
        </p15:guide>
        <p15:guide id="16" pos="6334" userDrawn="1">
          <p15:clr>
            <a:srgbClr val="5ACBF0"/>
          </p15:clr>
        </p15:guide>
        <p15:guide id="17" orient="horz" pos="750" userDrawn="1">
          <p15:clr>
            <a:srgbClr val="5ACBF0"/>
          </p15:clr>
        </p15:guide>
        <p15:guide id="18" orient="horz" pos="1112" userDrawn="1">
          <p15:clr>
            <a:srgbClr val="5ACBF0"/>
          </p15:clr>
        </p15:guide>
        <p15:guide id="19" orient="horz" pos="1240" userDrawn="1">
          <p15:clr>
            <a:srgbClr val="5ACBF0"/>
          </p15:clr>
        </p15:guide>
        <p15:guide id="20" orient="horz" pos="1604" userDrawn="1">
          <p15:clr>
            <a:srgbClr val="5ACBF0"/>
          </p15:clr>
        </p15:guide>
        <p15:guide id="21" orient="horz" pos="1732" userDrawn="1">
          <p15:clr>
            <a:srgbClr val="5ACBF0"/>
          </p15:clr>
        </p15:guide>
        <p15:guide id="22" orient="horz" pos="2094" userDrawn="1">
          <p15:clr>
            <a:srgbClr val="5ACBF0"/>
          </p15:clr>
        </p15:guide>
        <p15:guide id="23" orient="horz" pos="2226" userDrawn="1">
          <p15:clr>
            <a:srgbClr val="5ACBF0"/>
          </p15:clr>
        </p15:guide>
        <p15:guide id="24" orient="horz" pos="2586" userDrawn="1">
          <p15:clr>
            <a:srgbClr val="5ACBF0"/>
          </p15:clr>
        </p15:guide>
        <p15:guide id="25" orient="horz" pos="2714" userDrawn="1">
          <p15:clr>
            <a:srgbClr val="5ACBF0"/>
          </p15:clr>
        </p15:guide>
        <p15:guide id="26" orient="horz" pos="3078" userDrawn="1">
          <p15:clr>
            <a:srgbClr val="5ACBF0"/>
          </p15:clr>
        </p15:guide>
        <p15:guide id="27" orient="horz" pos="3208" userDrawn="1">
          <p15:clr>
            <a:srgbClr val="5ACBF0"/>
          </p15:clr>
        </p15:guide>
        <p15:guide id="28" orient="horz" pos="3568" userDrawn="1">
          <p15:clr>
            <a:srgbClr val="5ACBF0"/>
          </p15:clr>
        </p15:guide>
        <p15:guide id="29" orient="horz" pos="3698" userDrawn="1">
          <p15:clr>
            <a:srgbClr val="5ACBF0"/>
          </p15:clr>
        </p15:guide>
        <p15:guide id="30" pos="800" userDrawn="1">
          <p15:clr>
            <a:srgbClr val="FDE53C"/>
          </p15:clr>
        </p15:guide>
        <p15:guide id="31" pos="2018" userDrawn="1">
          <p15:clr>
            <a:srgbClr val="FDE53C"/>
          </p15:clr>
        </p15:guide>
        <p15:guide id="32" pos="4442" userDrawn="1">
          <p15:clr>
            <a:srgbClr val="FDE53C"/>
          </p15:clr>
        </p15:guide>
        <p15:guide id="33" pos="3230" userDrawn="1">
          <p15:clr>
            <a:srgbClr val="FDE53C"/>
          </p15:clr>
        </p15:guide>
        <p15:guide id="34" pos="5662" userDrawn="1">
          <p15:clr>
            <a:srgbClr val="FDE53C"/>
          </p15:clr>
        </p15:guide>
        <p15:guide id="35" pos="6874" userDrawn="1">
          <p15:clr>
            <a:srgbClr val="FDE53C"/>
          </p15:clr>
        </p15:guide>
        <p15:guide id="36" orient="horz" pos="3888" userDrawn="1">
          <p15:clr>
            <a:srgbClr val="FBAE4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654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5644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>
            <a:extLst>
              <a:ext uri="{FF2B5EF4-FFF2-40B4-BE49-F238E27FC236}">
                <a16:creationId xmlns:a16="http://schemas.microsoft.com/office/drawing/2014/main" id="{83121C9D-95BB-4A2C-CDCD-549F93D4D2BF}"/>
              </a:ext>
            </a:extLst>
          </p:cNvPr>
          <p:cNvSpPr/>
          <p:nvPr/>
        </p:nvSpPr>
        <p:spPr>
          <a:xfrm>
            <a:off x="8024812" y="5091604"/>
            <a:ext cx="4060825" cy="1972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02031513-BEEA-D1A3-BD98-F410B83EA8DB}"/>
              </a:ext>
            </a:extLst>
          </p:cNvPr>
          <p:cNvSpPr/>
          <p:nvPr/>
        </p:nvSpPr>
        <p:spPr>
          <a:xfrm>
            <a:off x="8766969" y="-206473"/>
            <a:ext cx="3204842" cy="11906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23" name="Groep 22">
            <a:extLst>
              <a:ext uri="{FF2B5EF4-FFF2-40B4-BE49-F238E27FC236}">
                <a16:creationId xmlns:a16="http://schemas.microsoft.com/office/drawing/2014/main" id="{5CD2B1BB-82C7-9C6C-A1B6-91346A7F779F}"/>
              </a:ext>
            </a:extLst>
          </p:cNvPr>
          <p:cNvGrpSpPr/>
          <p:nvPr/>
        </p:nvGrpSpPr>
        <p:grpSpPr>
          <a:xfrm>
            <a:off x="8766969" y="-1046041"/>
            <a:ext cx="2790825" cy="646331"/>
            <a:chOff x="412750" y="7304701"/>
            <a:chExt cx="2790825" cy="646331"/>
          </a:xfrm>
        </p:grpSpPr>
        <p:sp>
          <p:nvSpPr>
            <p:cNvPr id="24" name="Tekstvak 23">
              <a:extLst>
                <a:ext uri="{FF2B5EF4-FFF2-40B4-BE49-F238E27FC236}">
                  <a16:creationId xmlns:a16="http://schemas.microsoft.com/office/drawing/2014/main" id="{E9C20FD4-B42D-7A7A-595A-7AB728873F37}"/>
                </a:ext>
              </a:extLst>
            </p:cNvPr>
            <p:cNvSpPr txBox="1"/>
            <p:nvPr/>
          </p:nvSpPr>
          <p:spPr>
            <a:xfrm>
              <a:off x="412750" y="7304701"/>
              <a:ext cx="2790825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dit vlak om het woordmerk te wijzigen in een andere HOOFDKLEUR: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7D195AED-62D5-B64E-7CB8-3B83BC98EBEA}"/>
                </a:ext>
              </a:extLst>
            </p:cNvPr>
            <p:cNvSpPr/>
            <p:nvPr/>
          </p:nvSpPr>
          <p:spPr>
            <a:xfrm>
              <a:off x="2285971" y="7784004"/>
              <a:ext cx="212725" cy="10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EBEB7C10-A55F-F735-70E4-C7EF65BF8C7B}"/>
                </a:ext>
              </a:extLst>
            </p:cNvPr>
            <p:cNvSpPr/>
            <p:nvPr/>
          </p:nvSpPr>
          <p:spPr>
            <a:xfrm>
              <a:off x="2498696" y="7784004"/>
              <a:ext cx="212725" cy="104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E2E043CA-9014-B0A7-4D8D-10C7691E8302}"/>
                </a:ext>
              </a:extLst>
            </p:cNvPr>
            <p:cNvSpPr/>
            <p:nvPr/>
          </p:nvSpPr>
          <p:spPr>
            <a:xfrm>
              <a:off x="2711421" y="7784004"/>
              <a:ext cx="212725" cy="1044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5BD43B79-AB40-7B5E-C041-E4A9402D023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1879" b="21879"/>
          <a:stretch/>
        </p:blipFill>
        <p:spPr>
          <a:xfrm>
            <a:off x="0" y="0"/>
            <a:ext cx="12193588" cy="6858000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7C3CC93C-6BAF-CA9A-4733-373205B16A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999" y="1612704"/>
            <a:ext cx="9642476" cy="767133"/>
          </a:xfrm>
        </p:spPr>
        <p:txBody>
          <a:bodyPr/>
          <a:lstStyle/>
          <a:p>
            <a:r>
              <a:rPr lang="nl-NL" dirty="0"/>
              <a:t>Titel van deze presentatie</a:t>
            </a:r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147BDBD3-A8B6-7B18-1FA4-5CDAA34BE6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0000" y="2515834"/>
            <a:ext cx="7721143" cy="334515"/>
          </a:xfrm>
        </p:spPr>
        <p:txBody>
          <a:bodyPr/>
          <a:lstStyle/>
          <a:p>
            <a:r>
              <a:rPr lang="nl-NL" dirty="0"/>
              <a:t>Eventuele ondertitel </a:t>
            </a: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7719F7B1-2485-2107-C914-FD9BAE43D31C}"/>
              </a:ext>
            </a:extLst>
          </p:cNvPr>
          <p:cNvGrpSpPr/>
          <p:nvPr/>
        </p:nvGrpSpPr>
        <p:grpSpPr>
          <a:xfrm>
            <a:off x="7923213" y="7304701"/>
            <a:ext cx="2790825" cy="646331"/>
            <a:chOff x="412750" y="7304701"/>
            <a:chExt cx="2790825" cy="646331"/>
          </a:xfrm>
        </p:grpSpPr>
        <p:sp>
          <p:nvSpPr>
            <p:cNvPr id="12" name="Tekstvak 11">
              <a:extLst>
                <a:ext uri="{FF2B5EF4-FFF2-40B4-BE49-F238E27FC236}">
                  <a16:creationId xmlns:a16="http://schemas.microsoft.com/office/drawing/2014/main" id="{CA29FFA7-8255-97AE-52B3-8091FDE4FC5A}"/>
                </a:ext>
              </a:extLst>
            </p:cNvPr>
            <p:cNvSpPr txBox="1"/>
            <p:nvPr/>
          </p:nvSpPr>
          <p:spPr>
            <a:xfrm>
              <a:off x="412750" y="7304701"/>
              <a:ext cx="2790825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dit vlak om het beeldmerk te wijzigen in een andere HOOFDKLEUR: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DE4C71CE-C7E5-F2EC-9450-1532F96C742C}"/>
                </a:ext>
              </a:extLst>
            </p:cNvPr>
            <p:cNvSpPr/>
            <p:nvPr/>
          </p:nvSpPr>
          <p:spPr>
            <a:xfrm>
              <a:off x="2285971" y="7784004"/>
              <a:ext cx="212725" cy="10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8892513C-249B-2028-C1C7-985CC73AA58D}"/>
                </a:ext>
              </a:extLst>
            </p:cNvPr>
            <p:cNvSpPr/>
            <p:nvPr/>
          </p:nvSpPr>
          <p:spPr>
            <a:xfrm>
              <a:off x="2498696" y="7784004"/>
              <a:ext cx="212725" cy="104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0508272A-F70C-52D2-8FCF-C9F16E53A9A8}"/>
                </a:ext>
              </a:extLst>
            </p:cNvPr>
            <p:cNvSpPr/>
            <p:nvPr/>
          </p:nvSpPr>
          <p:spPr>
            <a:xfrm>
              <a:off x="2711421" y="7784004"/>
              <a:ext cx="212725" cy="1044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  <p:grpSp>
        <p:nvGrpSpPr>
          <p:cNvPr id="56" name="Groep 55">
            <a:extLst>
              <a:ext uri="{FF2B5EF4-FFF2-40B4-BE49-F238E27FC236}">
                <a16:creationId xmlns:a16="http://schemas.microsoft.com/office/drawing/2014/main" id="{2B8F1ACB-2D4F-7257-D513-20F326DF4630}"/>
              </a:ext>
            </a:extLst>
          </p:cNvPr>
          <p:cNvGrpSpPr/>
          <p:nvPr/>
        </p:nvGrpSpPr>
        <p:grpSpPr>
          <a:xfrm>
            <a:off x="0" y="7304701"/>
            <a:ext cx="4330576" cy="432000"/>
            <a:chOff x="0" y="7304701"/>
            <a:chExt cx="4330576" cy="432000"/>
          </a:xfrm>
        </p:grpSpPr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032A6164-FADC-7D5D-BBEC-1D6AE3B1A33D}"/>
                </a:ext>
              </a:extLst>
            </p:cNvPr>
            <p:cNvSpPr txBox="1"/>
            <p:nvPr/>
          </p:nvSpPr>
          <p:spPr>
            <a:xfrm>
              <a:off x="1454725" y="7304701"/>
              <a:ext cx="287585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het grafisch element via ‘Achtergrond opmaken’</a:t>
              </a:r>
            </a:p>
          </p:txBody>
        </p:sp>
        <p:grpSp>
          <p:nvGrpSpPr>
            <p:cNvPr id="33" name="Groep 32">
              <a:extLst>
                <a:ext uri="{FF2B5EF4-FFF2-40B4-BE49-F238E27FC236}">
                  <a16:creationId xmlns:a16="http://schemas.microsoft.com/office/drawing/2014/main" id="{91B4A626-8924-D287-572B-C53A329ADBE0}"/>
                </a:ext>
              </a:extLst>
            </p:cNvPr>
            <p:cNvGrpSpPr/>
            <p:nvPr/>
          </p:nvGrpSpPr>
          <p:grpSpPr>
            <a:xfrm>
              <a:off x="0" y="7304701"/>
              <a:ext cx="1270000" cy="432000"/>
              <a:chOff x="4320000" y="1080000"/>
              <a:chExt cx="1296000" cy="432000"/>
            </a:xfrm>
          </p:grpSpPr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B70A2191-5833-4563-0EEE-D3E51A813FB9}"/>
                  </a:ext>
                </a:extLst>
              </p:cNvPr>
              <p:cNvSpPr/>
              <p:nvPr/>
            </p:nvSpPr>
            <p:spPr>
              <a:xfrm>
                <a:off x="4320000" y="1080000"/>
                <a:ext cx="216000" cy="10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ECC9A970-A537-2967-8908-72019D401970}"/>
                  </a:ext>
                </a:extLst>
              </p:cNvPr>
              <p:cNvSpPr/>
              <p:nvPr/>
            </p:nvSpPr>
            <p:spPr>
              <a:xfrm>
                <a:off x="4320000" y="1188000"/>
                <a:ext cx="216000" cy="10800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6" name="Rechthoek 35">
                <a:extLst>
                  <a:ext uri="{FF2B5EF4-FFF2-40B4-BE49-F238E27FC236}">
                    <a16:creationId xmlns:a16="http://schemas.microsoft.com/office/drawing/2014/main" id="{D113E7B7-3216-61E5-01F3-032F3D758278}"/>
                  </a:ext>
                </a:extLst>
              </p:cNvPr>
              <p:cNvSpPr/>
              <p:nvPr/>
            </p:nvSpPr>
            <p:spPr>
              <a:xfrm>
                <a:off x="4536000" y="1080000"/>
                <a:ext cx="216000" cy="108000"/>
              </a:xfrm>
              <a:prstGeom prst="rect">
                <a:avLst/>
              </a:prstGeom>
              <a:solidFill>
                <a:srgbClr val="63224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7" name="Rechthoek 36">
                <a:extLst>
                  <a:ext uri="{FF2B5EF4-FFF2-40B4-BE49-F238E27FC236}">
                    <a16:creationId xmlns:a16="http://schemas.microsoft.com/office/drawing/2014/main" id="{C16BF87A-7146-199A-5E87-0A9CB384AD1F}"/>
                  </a:ext>
                </a:extLst>
              </p:cNvPr>
              <p:cNvSpPr/>
              <p:nvPr/>
            </p:nvSpPr>
            <p:spPr>
              <a:xfrm>
                <a:off x="4536000" y="1188000"/>
                <a:ext cx="216000" cy="108000"/>
              </a:xfrm>
              <a:prstGeom prst="rect">
                <a:avLst/>
              </a:prstGeom>
              <a:solidFill>
                <a:srgbClr val="DF15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552A830A-C5D0-2AE7-DEB0-B3341F338781}"/>
                  </a:ext>
                </a:extLst>
              </p:cNvPr>
              <p:cNvSpPr/>
              <p:nvPr/>
            </p:nvSpPr>
            <p:spPr>
              <a:xfrm>
                <a:off x="4536000" y="1296000"/>
                <a:ext cx="216000" cy="108000"/>
              </a:xfrm>
              <a:prstGeom prst="rect">
                <a:avLst/>
              </a:prstGeom>
              <a:solidFill>
                <a:srgbClr val="EF85C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9" name="Rechthoek 38">
                <a:extLst>
                  <a:ext uri="{FF2B5EF4-FFF2-40B4-BE49-F238E27FC236}">
                    <a16:creationId xmlns:a16="http://schemas.microsoft.com/office/drawing/2014/main" id="{A1AA1103-4A65-F381-9E73-7E72D0815F7E}"/>
                  </a:ext>
                </a:extLst>
              </p:cNvPr>
              <p:cNvSpPr/>
              <p:nvPr/>
            </p:nvSpPr>
            <p:spPr>
              <a:xfrm>
                <a:off x="4536000" y="1404000"/>
                <a:ext cx="216000" cy="108000"/>
              </a:xfrm>
              <a:prstGeom prst="rect">
                <a:avLst/>
              </a:prstGeom>
              <a:solidFill>
                <a:srgbClr val="EBC5D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0" name="Rechthoek 39">
                <a:extLst>
                  <a:ext uri="{FF2B5EF4-FFF2-40B4-BE49-F238E27FC236}">
                    <a16:creationId xmlns:a16="http://schemas.microsoft.com/office/drawing/2014/main" id="{DD28342D-D49B-C4DB-55E2-8227D9EEBD67}"/>
                  </a:ext>
                </a:extLst>
              </p:cNvPr>
              <p:cNvSpPr/>
              <p:nvPr/>
            </p:nvSpPr>
            <p:spPr>
              <a:xfrm>
                <a:off x="4752000" y="1080000"/>
                <a:ext cx="216000" cy="10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1" name="Rechthoek 40">
                <a:extLst>
                  <a:ext uri="{FF2B5EF4-FFF2-40B4-BE49-F238E27FC236}">
                    <a16:creationId xmlns:a16="http://schemas.microsoft.com/office/drawing/2014/main" id="{5D9204EF-4DFD-3ADF-8C5C-DAC1CD84925F}"/>
                  </a:ext>
                </a:extLst>
              </p:cNvPr>
              <p:cNvSpPr/>
              <p:nvPr/>
            </p:nvSpPr>
            <p:spPr>
              <a:xfrm>
                <a:off x="4752000" y="1188000"/>
                <a:ext cx="216000" cy="108000"/>
              </a:xfrm>
              <a:prstGeom prst="rect">
                <a:avLst/>
              </a:prstGeom>
              <a:solidFill>
                <a:srgbClr val="E64B3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2" name="Rechthoek 41">
                <a:extLst>
                  <a:ext uri="{FF2B5EF4-FFF2-40B4-BE49-F238E27FC236}">
                    <a16:creationId xmlns:a16="http://schemas.microsoft.com/office/drawing/2014/main" id="{6F669C4E-F755-73C6-4D7C-57239FBAABFE}"/>
                  </a:ext>
                </a:extLst>
              </p:cNvPr>
              <p:cNvSpPr/>
              <p:nvPr/>
            </p:nvSpPr>
            <p:spPr>
              <a:xfrm>
                <a:off x="4752000" y="1296000"/>
                <a:ext cx="216000" cy="10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3" name="Rechthoek 42">
                <a:extLst>
                  <a:ext uri="{FF2B5EF4-FFF2-40B4-BE49-F238E27FC236}">
                    <a16:creationId xmlns:a16="http://schemas.microsoft.com/office/drawing/2014/main" id="{7704276F-9DCF-85DF-325C-09CCBBCEC1A0}"/>
                  </a:ext>
                </a:extLst>
              </p:cNvPr>
              <p:cNvSpPr/>
              <p:nvPr/>
            </p:nvSpPr>
            <p:spPr>
              <a:xfrm>
                <a:off x="4752000" y="1404000"/>
                <a:ext cx="216000" cy="108000"/>
              </a:xfrm>
              <a:prstGeom prst="rect">
                <a:avLst/>
              </a:prstGeom>
              <a:solidFill>
                <a:srgbClr val="FDCA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9C8C8E05-2009-CFBF-FDB0-E71194A6F9E6}"/>
                  </a:ext>
                </a:extLst>
              </p:cNvPr>
              <p:cNvSpPr/>
              <p:nvPr/>
            </p:nvSpPr>
            <p:spPr>
              <a:xfrm>
                <a:off x="4968000" y="1080000"/>
                <a:ext cx="216000" cy="108000"/>
              </a:xfrm>
              <a:prstGeom prst="rect">
                <a:avLst/>
              </a:prstGeom>
              <a:solidFill>
                <a:srgbClr val="623C2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BB47616D-0C3C-B68D-C80F-44D9AE4F2D42}"/>
                  </a:ext>
                </a:extLst>
              </p:cNvPr>
              <p:cNvSpPr/>
              <p:nvPr/>
            </p:nvSpPr>
            <p:spPr>
              <a:xfrm>
                <a:off x="4968000" y="1188000"/>
                <a:ext cx="216000" cy="108000"/>
              </a:xfrm>
              <a:prstGeom prst="rect">
                <a:avLst/>
              </a:prstGeom>
              <a:solidFill>
                <a:srgbClr val="B58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1A9F5A8F-E57B-52CE-C873-C8A37C3E5D4A}"/>
                  </a:ext>
                </a:extLst>
              </p:cNvPr>
              <p:cNvSpPr/>
              <p:nvPr/>
            </p:nvSpPr>
            <p:spPr>
              <a:xfrm>
                <a:off x="4968000" y="1296000"/>
                <a:ext cx="216000" cy="108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7" name="Rechthoek 46">
                <a:extLst>
                  <a:ext uri="{FF2B5EF4-FFF2-40B4-BE49-F238E27FC236}">
                    <a16:creationId xmlns:a16="http://schemas.microsoft.com/office/drawing/2014/main" id="{10855C27-8F12-B775-26B5-B9096B6E4F56}"/>
                  </a:ext>
                </a:extLst>
              </p:cNvPr>
              <p:cNvSpPr/>
              <p:nvPr/>
            </p:nvSpPr>
            <p:spPr>
              <a:xfrm>
                <a:off x="4968000" y="1404000"/>
                <a:ext cx="216000" cy="108000"/>
              </a:xfrm>
              <a:prstGeom prst="rect">
                <a:avLst/>
              </a:prstGeom>
              <a:solidFill>
                <a:srgbClr val="F6DFA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BF5772FC-719F-F64C-56ED-A97EF01924B8}"/>
                  </a:ext>
                </a:extLst>
              </p:cNvPr>
              <p:cNvSpPr/>
              <p:nvPr/>
            </p:nvSpPr>
            <p:spPr>
              <a:xfrm>
                <a:off x="5184000" y="1080000"/>
                <a:ext cx="216000" cy="108000"/>
              </a:xfrm>
              <a:prstGeom prst="rect">
                <a:avLst/>
              </a:prstGeom>
              <a:solidFill>
                <a:srgbClr val="0068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9" name="Rechthoek 48">
                <a:extLst>
                  <a:ext uri="{FF2B5EF4-FFF2-40B4-BE49-F238E27FC236}">
                    <a16:creationId xmlns:a16="http://schemas.microsoft.com/office/drawing/2014/main" id="{0CC62327-D289-ACE2-A953-A11EE5B4F5D0}"/>
                  </a:ext>
                </a:extLst>
              </p:cNvPr>
              <p:cNvSpPr/>
              <p:nvPr/>
            </p:nvSpPr>
            <p:spPr>
              <a:xfrm>
                <a:off x="5184000" y="1188000"/>
                <a:ext cx="216000" cy="108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CEF995DB-C279-D9D1-9278-925D56B2242B}"/>
                  </a:ext>
                </a:extLst>
              </p:cNvPr>
              <p:cNvSpPr/>
              <p:nvPr/>
            </p:nvSpPr>
            <p:spPr>
              <a:xfrm>
                <a:off x="5184000" y="1296000"/>
                <a:ext cx="216000" cy="108000"/>
              </a:xfrm>
              <a:prstGeom prst="rect">
                <a:avLst/>
              </a:prstGeom>
              <a:solidFill>
                <a:srgbClr val="93D4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63500622-2039-D5FF-AEE2-A5283B63B4EB}"/>
                  </a:ext>
                </a:extLst>
              </p:cNvPr>
              <p:cNvSpPr/>
              <p:nvPr/>
            </p:nvSpPr>
            <p:spPr>
              <a:xfrm>
                <a:off x="5184000" y="1404000"/>
                <a:ext cx="216000" cy="108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73A21539-3D87-019B-FCF4-EE7D3289F6CD}"/>
                  </a:ext>
                </a:extLst>
              </p:cNvPr>
              <p:cNvSpPr/>
              <p:nvPr/>
            </p:nvSpPr>
            <p:spPr>
              <a:xfrm>
                <a:off x="5400000" y="1080000"/>
                <a:ext cx="216000" cy="108000"/>
              </a:xfrm>
              <a:prstGeom prst="rect">
                <a:avLst/>
              </a:prstGeom>
              <a:solidFill>
                <a:srgbClr val="09223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53" name="Rechthoek 52">
                <a:extLst>
                  <a:ext uri="{FF2B5EF4-FFF2-40B4-BE49-F238E27FC236}">
                    <a16:creationId xmlns:a16="http://schemas.microsoft.com/office/drawing/2014/main" id="{85519A8B-1F15-416E-B900-A56B9302162B}"/>
                  </a:ext>
                </a:extLst>
              </p:cNvPr>
              <p:cNvSpPr/>
              <p:nvPr/>
            </p:nvSpPr>
            <p:spPr>
              <a:xfrm>
                <a:off x="5400000" y="1188000"/>
                <a:ext cx="216000" cy="10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54" name="Rechthoek 53">
                <a:extLst>
                  <a:ext uri="{FF2B5EF4-FFF2-40B4-BE49-F238E27FC236}">
                    <a16:creationId xmlns:a16="http://schemas.microsoft.com/office/drawing/2014/main" id="{975E9DA5-224C-E6AB-60E7-DE5930C7979A}"/>
                  </a:ext>
                </a:extLst>
              </p:cNvPr>
              <p:cNvSpPr/>
              <p:nvPr/>
            </p:nvSpPr>
            <p:spPr>
              <a:xfrm>
                <a:off x="5400000" y="1296000"/>
                <a:ext cx="216000" cy="108000"/>
              </a:xfrm>
              <a:prstGeom prst="rect">
                <a:avLst/>
              </a:prstGeom>
              <a:solidFill>
                <a:srgbClr val="00B2E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55" name="Rechthoek 54">
                <a:extLst>
                  <a:ext uri="{FF2B5EF4-FFF2-40B4-BE49-F238E27FC236}">
                    <a16:creationId xmlns:a16="http://schemas.microsoft.com/office/drawing/2014/main" id="{5379986D-AD36-CD70-38BF-4966F48F4BD4}"/>
                  </a:ext>
                </a:extLst>
              </p:cNvPr>
              <p:cNvSpPr/>
              <p:nvPr/>
            </p:nvSpPr>
            <p:spPr>
              <a:xfrm>
                <a:off x="5400000" y="1404000"/>
                <a:ext cx="216000" cy="108000"/>
              </a:xfrm>
              <a:prstGeom prst="rect">
                <a:avLst/>
              </a:prstGeom>
              <a:solidFill>
                <a:srgbClr val="B8DAE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44888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>
            <a:extLst>
              <a:ext uri="{FF2B5EF4-FFF2-40B4-BE49-F238E27FC236}">
                <a16:creationId xmlns:a16="http://schemas.microsoft.com/office/drawing/2014/main" id="{288AEE52-248E-AE24-D774-E348806313BF}"/>
              </a:ext>
            </a:extLst>
          </p:cNvPr>
          <p:cNvSpPr/>
          <p:nvPr/>
        </p:nvSpPr>
        <p:spPr>
          <a:xfrm>
            <a:off x="206374" y="5091604"/>
            <a:ext cx="4060825" cy="1972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DD607D4C-4BCE-6A65-8A32-C5AAE2F2F00C}"/>
              </a:ext>
            </a:extLst>
          </p:cNvPr>
          <p:cNvSpPr/>
          <p:nvPr/>
        </p:nvSpPr>
        <p:spPr>
          <a:xfrm>
            <a:off x="206374" y="-206375"/>
            <a:ext cx="3204842" cy="1190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6AB0A262-20DD-4885-F7D7-D24175A7F3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600" b="18600"/>
          <a:stretch/>
        </p:blipFill>
        <p:spPr>
          <a:xfrm>
            <a:off x="0" y="0"/>
            <a:ext cx="10920413" cy="6858000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A8075B90-CF25-C53B-9BEA-741327017D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1994" y="2237132"/>
            <a:ext cx="7716431" cy="1505797"/>
          </a:xfrm>
        </p:spPr>
        <p:txBody>
          <a:bodyPr/>
          <a:lstStyle/>
          <a:p>
            <a:r>
              <a:rPr lang="nl-NL" dirty="0">
                <a:solidFill>
                  <a:schemeClr val="tx2"/>
                </a:solidFill>
              </a:rPr>
              <a:t>Titel van deze presentatie</a:t>
            </a:r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AF529B8F-A121-EB6E-EB2F-09267ACBE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3581" y="3863362"/>
            <a:ext cx="7707313" cy="334515"/>
          </a:xfrm>
        </p:spPr>
        <p:txBody>
          <a:bodyPr/>
          <a:lstStyle/>
          <a:p>
            <a:r>
              <a:rPr lang="nl-NL" dirty="0">
                <a:solidFill>
                  <a:schemeClr val="bg2"/>
                </a:solidFill>
              </a:rPr>
              <a:t>Eventuele ondertitel </a:t>
            </a:r>
          </a:p>
        </p:txBody>
      </p:sp>
      <p:grpSp>
        <p:nvGrpSpPr>
          <p:cNvPr id="29" name="Groep 28">
            <a:extLst>
              <a:ext uri="{FF2B5EF4-FFF2-40B4-BE49-F238E27FC236}">
                <a16:creationId xmlns:a16="http://schemas.microsoft.com/office/drawing/2014/main" id="{CE36CB33-AEA5-9AB3-5D1C-328E4418EE92}"/>
              </a:ext>
            </a:extLst>
          </p:cNvPr>
          <p:cNvGrpSpPr/>
          <p:nvPr/>
        </p:nvGrpSpPr>
        <p:grpSpPr>
          <a:xfrm>
            <a:off x="206374" y="-961475"/>
            <a:ext cx="2790825" cy="646331"/>
            <a:chOff x="412750" y="7304701"/>
            <a:chExt cx="2790825" cy="646331"/>
          </a:xfrm>
        </p:grpSpPr>
        <p:sp>
          <p:nvSpPr>
            <p:cNvPr id="30" name="Tekstvak 29">
              <a:extLst>
                <a:ext uri="{FF2B5EF4-FFF2-40B4-BE49-F238E27FC236}">
                  <a16:creationId xmlns:a16="http://schemas.microsoft.com/office/drawing/2014/main" id="{9F00BEEA-F3A8-EF12-7B30-580BF63D846D}"/>
                </a:ext>
              </a:extLst>
            </p:cNvPr>
            <p:cNvSpPr txBox="1"/>
            <p:nvPr/>
          </p:nvSpPr>
          <p:spPr>
            <a:xfrm>
              <a:off x="412750" y="7304701"/>
              <a:ext cx="2790825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dit vlak om het woordmerk te wijzigen in een andere HOOFDKLEUR: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E4FCC187-BAC4-58E2-0AC0-2F20E9AF08E2}"/>
                </a:ext>
              </a:extLst>
            </p:cNvPr>
            <p:cNvSpPr/>
            <p:nvPr/>
          </p:nvSpPr>
          <p:spPr>
            <a:xfrm>
              <a:off x="2285971" y="7784004"/>
              <a:ext cx="212725" cy="10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F13D0ABD-91FF-62BE-9793-170E150D32F1}"/>
                </a:ext>
              </a:extLst>
            </p:cNvPr>
            <p:cNvSpPr/>
            <p:nvPr/>
          </p:nvSpPr>
          <p:spPr>
            <a:xfrm>
              <a:off x="2498696" y="7784004"/>
              <a:ext cx="212725" cy="104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0DBCF87D-7A46-804E-8EC1-4B8A034F4471}"/>
                </a:ext>
              </a:extLst>
            </p:cNvPr>
            <p:cNvSpPr/>
            <p:nvPr/>
          </p:nvSpPr>
          <p:spPr>
            <a:xfrm>
              <a:off x="2711421" y="7784004"/>
              <a:ext cx="212725" cy="1044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  <p:grpSp>
        <p:nvGrpSpPr>
          <p:cNvPr id="8" name="Groep 7">
            <a:extLst>
              <a:ext uri="{FF2B5EF4-FFF2-40B4-BE49-F238E27FC236}">
                <a16:creationId xmlns:a16="http://schemas.microsoft.com/office/drawing/2014/main" id="{178A0E96-C0D9-BB03-29ED-90CECDFA31CB}"/>
              </a:ext>
            </a:extLst>
          </p:cNvPr>
          <p:cNvGrpSpPr/>
          <p:nvPr/>
        </p:nvGrpSpPr>
        <p:grpSpPr>
          <a:xfrm>
            <a:off x="206374" y="7304701"/>
            <a:ext cx="2790825" cy="646331"/>
            <a:chOff x="412750" y="7304701"/>
            <a:chExt cx="2790825" cy="646331"/>
          </a:xfrm>
        </p:grpSpPr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6D0E7883-C3C8-068F-BBE8-5560FAC88E51}"/>
                </a:ext>
              </a:extLst>
            </p:cNvPr>
            <p:cNvSpPr txBox="1"/>
            <p:nvPr/>
          </p:nvSpPr>
          <p:spPr>
            <a:xfrm>
              <a:off x="412750" y="7304701"/>
              <a:ext cx="2790825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dit vlak om het beeldmerk te wijzigen in een andere HOOFDKLEUR:</a:t>
              </a: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B492A6C5-F574-3DB2-37E6-406695E77B19}"/>
                </a:ext>
              </a:extLst>
            </p:cNvPr>
            <p:cNvSpPr/>
            <p:nvPr/>
          </p:nvSpPr>
          <p:spPr>
            <a:xfrm>
              <a:off x="2285971" y="7784004"/>
              <a:ext cx="212725" cy="10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F22A1F09-1F96-759E-8693-2091CF80D425}"/>
                </a:ext>
              </a:extLst>
            </p:cNvPr>
            <p:cNvSpPr/>
            <p:nvPr/>
          </p:nvSpPr>
          <p:spPr>
            <a:xfrm>
              <a:off x="2498696" y="7784004"/>
              <a:ext cx="212725" cy="104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B7B40053-99CD-7754-7128-080EE6E081BD}"/>
                </a:ext>
              </a:extLst>
            </p:cNvPr>
            <p:cNvSpPr/>
            <p:nvPr/>
          </p:nvSpPr>
          <p:spPr>
            <a:xfrm>
              <a:off x="2711421" y="7784004"/>
              <a:ext cx="212725" cy="1044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  <p:grpSp>
        <p:nvGrpSpPr>
          <p:cNvPr id="13" name="Groep 12">
            <a:extLst>
              <a:ext uri="{FF2B5EF4-FFF2-40B4-BE49-F238E27FC236}">
                <a16:creationId xmlns:a16="http://schemas.microsoft.com/office/drawing/2014/main" id="{5AE0922A-D2F5-7410-4CA3-E4295187E021}"/>
              </a:ext>
            </a:extLst>
          </p:cNvPr>
          <p:cNvGrpSpPr/>
          <p:nvPr/>
        </p:nvGrpSpPr>
        <p:grpSpPr>
          <a:xfrm>
            <a:off x="7655050" y="7304701"/>
            <a:ext cx="4330576" cy="432000"/>
            <a:chOff x="0" y="7304701"/>
            <a:chExt cx="4330576" cy="432000"/>
          </a:xfrm>
        </p:grpSpPr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4EF6F1D5-3A0C-7E5C-0AB4-5490BD213767}"/>
                </a:ext>
              </a:extLst>
            </p:cNvPr>
            <p:cNvSpPr txBox="1"/>
            <p:nvPr/>
          </p:nvSpPr>
          <p:spPr>
            <a:xfrm>
              <a:off x="1454725" y="7304701"/>
              <a:ext cx="287585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het grafisch element via ‘Achtergrond opmaken’</a:t>
              </a:r>
            </a:p>
          </p:txBody>
        </p:sp>
        <p:grpSp>
          <p:nvGrpSpPr>
            <p:cNvPr id="15" name="Groep 14">
              <a:extLst>
                <a:ext uri="{FF2B5EF4-FFF2-40B4-BE49-F238E27FC236}">
                  <a16:creationId xmlns:a16="http://schemas.microsoft.com/office/drawing/2014/main" id="{E214BFAD-73EE-6802-2070-80D058D7F24D}"/>
                </a:ext>
              </a:extLst>
            </p:cNvPr>
            <p:cNvGrpSpPr/>
            <p:nvPr/>
          </p:nvGrpSpPr>
          <p:grpSpPr>
            <a:xfrm>
              <a:off x="0" y="7304701"/>
              <a:ext cx="1270000" cy="432000"/>
              <a:chOff x="4320000" y="1080000"/>
              <a:chExt cx="1296000" cy="432000"/>
            </a:xfrm>
          </p:grpSpPr>
          <p:sp>
            <p:nvSpPr>
              <p:cNvPr id="18" name="Rechthoek 17">
                <a:extLst>
                  <a:ext uri="{FF2B5EF4-FFF2-40B4-BE49-F238E27FC236}">
                    <a16:creationId xmlns:a16="http://schemas.microsoft.com/office/drawing/2014/main" id="{4753C63F-08B9-E9AA-356B-A3C094352D32}"/>
                  </a:ext>
                </a:extLst>
              </p:cNvPr>
              <p:cNvSpPr/>
              <p:nvPr/>
            </p:nvSpPr>
            <p:spPr>
              <a:xfrm>
                <a:off x="4320000" y="1080000"/>
                <a:ext cx="216000" cy="10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5F3D02E3-588F-EA1C-81AE-786BFF093B33}"/>
                  </a:ext>
                </a:extLst>
              </p:cNvPr>
              <p:cNvSpPr/>
              <p:nvPr/>
            </p:nvSpPr>
            <p:spPr>
              <a:xfrm>
                <a:off x="4320000" y="1188000"/>
                <a:ext cx="216000" cy="10800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A23C18A1-E28C-91B2-D49D-A0E1132BA429}"/>
                  </a:ext>
                </a:extLst>
              </p:cNvPr>
              <p:cNvSpPr/>
              <p:nvPr/>
            </p:nvSpPr>
            <p:spPr>
              <a:xfrm>
                <a:off x="4536000" y="1080000"/>
                <a:ext cx="216000" cy="108000"/>
              </a:xfrm>
              <a:prstGeom prst="rect">
                <a:avLst/>
              </a:prstGeom>
              <a:solidFill>
                <a:srgbClr val="63224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BC75C152-A38C-1F1F-9EF1-DC694B153377}"/>
                  </a:ext>
                </a:extLst>
              </p:cNvPr>
              <p:cNvSpPr/>
              <p:nvPr/>
            </p:nvSpPr>
            <p:spPr>
              <a:xfrm>
                <a:off x="4536000" y="1188000"/>
                <a:ext cx="216000" cy="108000"/>
              </a:xfrm>
              <a:prstGeom prst="rect">
                <a:avLst/>
              </a:prstGeom>
              <a:solidFill>
                <a:srgbClr val="DF15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95A1268D-332D-2765-05CA-A08EEBBB4137}"/>
                  </a:ext>
                </a:extLst>
              </p:cNvPr>
              <p:cNvSpPr/>
              <p:nvPr/>
            </p:nvSpPr>
            <p:spPr>
              <a:xfrm>
                <a:off x="4536000" y="1296000"/>
                <a:ext cx="216000" cy="108000"/>
              </a:xfrm>
              <a:prstGeom prst="rect">
                <a:avLst/>
              </a:prstGeom>
              <a:solidFill>
                <a:srgbClr val="EF85C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0052C426-1781-2DDF-0F5D-E06A17599BF0}"/>
                  </a:ext>
                </a:extLst>
              </p:cNvPr>
              <p:cNvSpPr/>
              <p:nvPr/>
            </p:nvSpPr>
            <p:spPr>
              <a:xfrm>
                <a:off x="4536000" y="1404000"/>
                <a:ext cx="216000" cy="108000"/>
              </a:xfrm>
              <a:prstGeom prst="rect">
                <a:avLst/>
              </a:prstGeom>
              <a:solidFill>
                <a:srgbClr val="EBC5D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622F558D-4373-95D1-3F86-DED09685A1E2}"/>
                  </a:ext>
                </a:extLst>
              </p:cNvPr>
              <p:cNvSpPr/>
              <p:nvPr/>
            </p:nvSpPr>
            <p:spPr>
              <a:xfrm>
                <a:off x="4752000" y="1080000"/>
                <a:ext cx="216000" cy="10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DA0F7585-B7C6-AAF2-E2FD-84FEA55AB988}"/>
                  </a:ext>
                </a:extLst>
              </p:cNvPr>
              <p:cNvSpPr/>
              <p:nvPr/>
            </p:nvSpPr>
            <p:spPr>
              <a:xfrm>
                <a:off x="4752000" y="1188000"/>
                <a:ext cx="216000" cy="108000"/>
              </a:xfrm>
              <a:prstGeom prst="rect">
                <a:avLst/>
              </a:prstGeom>
              <a:solidFill>
                <a:srgbClr val="E64B3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6" name="Rechthoek 35">
                <a:extLst>
                  <a:ext uri="{FF2B5EF4-FFF2-40B4-BE49-F238E27FC236}">
                    <a16:creationId xmlns:a16="http://schemas.microsoft.com/office/drawing/2014/main" id="{3BEB72D6-5EC1-0F66-4AF3-9AB0405080FC}"/>
                  </a:ext>
                </a:extLst>
              </p:cNvPr>
              <p:cNvSpPr/>
              <p:nvPr/>
            </p:nvSpPr>
            <p:spPr>
              <a:xfrm>
                <a:off x="4752000" y="1296000"/>
                <a:ext cx="216000" cy="10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7" name="Rechthoek 36">
                <a:extLst>
                  <a:ext uri="{FF2B5EF4-FFF2-40B4-BE49-F238E27FC236}">
                    <a16:creationId xmlns:a16="http://schemas.microsoft.com/office/drawing/2014/main" id="{4144BBCB-5162-5ECE-7352-FC606A506174}"/>
                  </a:ext>
                </a:extLst>
              </p:cNvPr>
              <p:cNvSpPr/>
              <p:nvPr/>
            </p:nvSpPr>
            <p:spPr>
              <a:xfrm>
                <a:off x="4752000" y="1404000"/>
                <a:ext cx="216000" cy="108000"/>
              </a:xfrm>
              <a:prstGeom prst="rect">
                <a:avLst/>
              </a:prstGeom>
              <a:solidFill>
                <a:srgbClr val="FDCA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3997B56A-99D3-EA1E-3462-E157B8E8DB06}"/>
                  </a:ext>
                </a:extLst>
              </p:cNvPr>
              <p:cNvSpPr/>
              <p:nvPr/>
            </p:nvSpPr>
            <p:spPr>
              <a:xfrm>
                <a:off x="4968000" y="1080000"/>
                <a:ext cx="216000" cy="108000"/>
              </a:xfrm>
              <a:prstGeom prst="rect">
                <a:avLst/>
              </a:prstGeom>
              <a:solidFill>
                <a:srgbClr val="623C2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9" name="Rechthoek 38">
                <a:extLst>
                  <a:ext uri="{FF2B5EF4-FFF2-40B4-BE49-F238E27FC236}">
                    <a16:creationId xmlns:a16="http://schemas.microsoft.com/office/drawing/2014/main" id="{525A828A-6C4C-3B6B-E5A3-BAF5022A023A}"/>
                  </a:ext>
                </a:extLst>
              </p:cNvPr>
              <p:cNvSpPr/>
              <p:nvPr/>
            </p:nvSpPr>
            <p:spPr>
              <a:xfrm>
                <a:off x="4968000" y="1188000"/>
                <a:ext cx="216000" cy="108000"/>
              </a:xfrm>
              <a:prstGeom prst="rect">
                <a:avLst/>
              </a:prstGeom>
              <a:solidFill>
                <a:srgbClr val="B58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0" name="Rechthoek 39">
                <a:extLst>
                  <a:ext uri="{FF2B5EF4-FFF2-40B4-BE49-F238E27FC236}">
                    <a16:creationId xmlns:a16="http://schemas.microsoft.com/office/drawing/2014/main" id="{95F308EB-FE8C-AE58-24A6-EC5D162B5D07}"/>
                  </a:ext>
                </a:extLst>
              </p:cNvPr>
              <p:cNvSpPr/>
              <p:nvPr/>
            </p:nvSpPr>
            <p:spPr>
              <a:xfrm>
                <a:off x="4968000" y="1296000"/>
                <a:ext cx="216000" cy="108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1" name="Rechthoek 40">
                <a:extLst>
                  <a:ext uri="{FF2B5EF4-FFF2-40B4-BE49-F238E27FC236}">
                    <a16:creationId xmlns:a16="http://schemas.microsoft.com/office/drawing/2014/main" id="{241FA7C0-9828-3FA2-2ED7-65439C9D5E5E}"/>
                  </a:ext>
                </a:extLst>
              </p:cNvPr>
              <p:cNvSpPr/>
              <p:nvPr/>
            </p:nvSpPr>
            <p:spPr>
              <a:xfrm>
                <a:off x="4968000" y="1404000"/>
                <a:ext cx="216000" cy="108000"/>
              </a:xfrm>
              <a:prstGeom prst="rect">
                <a:avLst/>
              </a:prstGeom>
              <a:solidFill>
                <a:srgbClr val="F6DFA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2" name="Rechthoek 41">
                <a:extLst>
                  <a:ext uri="{FF2B5EF4-FFF2-40B4-BE49-F238E27FC236}">
                    <a16:creationId xmlns:a16="http://schemas.microsoft.com/office/drawing/2014/main" id="{B12A0EC7-202F-74F7-ABB1-3D5C79A97D85}"/>
                  </a:ext>
                </a:extLst>
              </p:cNvPr>
              <p:cNvSpPr/>
              <p:nvPr/>
            </p:nvSpPr>
            <p:spPr>
              <a:xfrm>
                <a:off x="5184000" y="1080000"/>
                <a:ext cx="216000" cy="108000"/>
              </a:xfrm>
              <a:prstGeom prst="rect">
                <a:avLst/>
              </a:prstGeom>
              <a:solidFill>
                <a:srgbClr val="0068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3" name="Rechthoek 42">
                <a:extLst>
                  <a:ext uri="{FF2B5EF4-FFF2-40B4-BE49-F238E27FC236}">
                    <a16:creationId xmlns:a16="http://schemas.microsoft.com/office/drawing/2014/main" id="{E9719CB8-15BB-008E-D811-204D426FCB3B}"/>
                  </a:ext>
                </a:extLst>
              </p:cNvPr>
              <p:cNvSpPr/>
              <p:nvPr/>
            </p:nvSpPr>
            <p:spPr>
              <a:xfrm>
                <a:off x="5184000" y="1188000"/>
                <a:ext cx="216000" cy="108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90F723E1-E941-7545-1E1F-759632F911C6}"/>
                  </a:ext>
                </a:extLst>
              </p:cNvPr>
              <p:cNvSpPr/>
              <p:nvPr/>
            </p:nvSpPr>
            <p:spPr>
              <a:xfrm>
                <a:off x="5184000" y="1296000"/>
                <a:ext cx="216000" cy="108000"/>
              </a:xfrm>
              <a:prstGeom prst="rect">
                <a:avLst/>
              </a:prstGeom>
              <a:solidFill>
                <a:srgbClr val="93D4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94A353D7-BF2F-AE2A-2E3F-12E93AF43DF7}"/>
                  </a:ext>
                </a:extLst>
              </p:cNvPr>
              <p:cNvSpPr/>
              <p:nvPr/>
            </p:nvSpPr>
            <p:spPr>
              <a:xfrm>
                <a:off x="5184000" y="1404000"/>
                <a:ext cx="216000" cy="108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984AA16F-9E91-E069-8CD5-804AF33A6A4B}"/>
                  </a:ext>
                </a:extLst>
              </p:cNvPr>
              <p:cNvSpPr/>
              <p:nvPr/>
            </p:nvSpPr>
            <p:spPr>
              <a:xfrm>
                <a:off x="5400000" y="1080000"/>
                <a:ext cx="216000" cy="108000"/>
              </a:xfrm>
              <a:prstGeom prst="rect">
                <a:avLst/>
              </a:prstGeom>
              <a:solidFill>
                <a:srgbClr val="09223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7" name="Rechthoek 46">
                <a:extLst>
                  <a:ext uri="{FF2B5EF4-FFF2-40B4-BE49-F238E27FC236}">
                    <a16:creationId xmlns:a16="http://schemas.microsoft.com/office/drawing/2014/main" id="{C0499884-1016-0251-B445-9918AE9790FA}"/>
                  </a:ext>
                </a:extLst>
              </p:cNvPr>
              <p:cNvSpPr/>
              <p:nvPr/>
            </p:nvSpPr>
            <p:spPr>
              <a:xfrm>
                <a:off x="5400000" y="1188000"/>
                <a:ext cx="216000" cy="10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9276F1D0-BF83-EC32-5FD6-D1ABB45B81AB}"/>
                  </a:ext>
                </a:extLst>
              </p:cNvPr>
              <p:cNvSpPr/>
              <p:nvPr/>
            </p:nvSpPr>
            <p:spPr>
              <a:xfrm>
                <a:off x="5400000" y="1296000"/>
                <a:ext cx="216000" cy="108000"/>
              </a:xfrm>
              <a:prstGeom prst="rect">
                <a:avLst/>
              </a:prstGeom>
              <a:solidFill>
                <a:srgbClr val="00B2E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9" name="Rechthoek 48">
                <a:extLst>
                  <a:ext uri="{FF2B5EF4-FFF2-40B4-BE49-F238E27FC236}">
                    <a16:creationId xmlns:a16="http://schemas.microsoft.com/office/drawing/2014/main" id="{B7819F70-5879-B1D6-A918-5E9AD7D9A5E0}"/>
                  </a:ext>
                </a:extLst>
              </p:cNvPr>
              <p:cNvSpPr/>
              <p:nvPr/>
            </p:nvSpPr>
            <p:spPr>
              <a:xfrm>
                <a:off x="5400000" y="1404000"/>
                <a:ext cx="216000" cy="108000"/>
              </a:xfrm>
              <a:prstGeom prst="rect">
                <a:avLst/>
              </a:prstGeom>
              <a:solidFill>
                <a:srgbClr val="B8DAE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8091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EA6237-3B3F-328B-729D-118EC881B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775" y="2488162"/>
            <a:ext cx="5169600" cy="1254767"/>
          </a:xfrm>
        </p:spPr>
        <p:txBody>
          <a:bodyPr/>
          <a:lstStyle/>
          <a:p>
            <a:r>
              <a:rPr lang="nl-NL" dirty="0"/>
              <a:t>Dit is de titel van het hoofdstuk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FB307DF-2777-7254-504C-4352DEDC59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Eventuele ondertitel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2A6FC3BC-94A8-6F6F-0309-03D9083BDD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2368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BEB6D9-DACE-0ED4-7F05-B699A699A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9FB3E0-105B-A402-597F-8136255BE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775" y="2488162"/>
            <a:ext cx="5169600" cy="1254767"/>
          </a:xfrm>
        </p:spPr>
        <p:txBody>
          <a:bodyPr/>
          <a:lstStyle/>
          <a:p>
            <a:r>
              <a:rPr lang="nl-NL" dirty="0"/>
              <a:t>Dit is de titel van het hoofdstuk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1C39293-14AC-36CF-31F0-F429015044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8775" y="3863362"/>
            <a:ext cx="5169600" cy="278794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89B1DC7A-D6D9-D0D7-06BC-68F9D23A474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539" r="15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84895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1497A-C977-5035-4BFA-E8A19277D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9BF3EB-81E2-6052-DCAC-25F58F1C7A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Dit is de titel van het hoofdstuk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9A0C3ED-3C1C-2D19-D2DA-7D8BCFBD31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Eventuele ondertitel</a:t>
            </a:r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F804107F-E70F-45B3-FD77-D36D422035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3144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EC98DA-3309-F3C3-5755-63C122626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6EAA08-D3F8-ABBC-C201-FE9C7F8EBD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3181" y="2488162"/>
            <a:ext cx="5170488" cy="1254767"/>
          </a:xfrm>
        </p:spPr>
        <p:txBody>
          <a:bodyPr/>
          <a:lstStyle/>
          <a:p>
            <a:r>
              <a:rPr lang="nl-NL" dirty="0"/>
              <a:t>Dit is de titel van het hoofdstuk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B114EF7-B3E2-9987-70D6-29465F97E6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5775" y="3863362"/>
            <a:ext cx="5167894" cy="278794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C632208D-8BFF-4ACD-D0D4-0AD7BD5DD2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32" r="303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53852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BBAAC-86AB-9DEB-12B3-511F84966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5202F9-898F-1576-8FA4-BE5089DB34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Dit is de titel van het hoofdstuk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3DA877D-6DB5-BFB1-C5D7-CAA4CA544A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Eventuele ondertitel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3D8496DC-E82A-A777-60A4-27C931225F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5401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EC5578-537D-6972-E68A-409D5C358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834F8D-BD2A-2B2E-029C-A92A72DDC1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Dit is de titel van het hoofdstuk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185EBBE-CFAA-4C4B-8045-BAD8C371C5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Eventuele ondertitel</a:t>
            </a:r>
          </a:p>
        </p:txBody>
      </p:sp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59566E60-E398-B929-FA91-0AADE755977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468" r="946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05987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B32E05-0B9B-A8BD-2B4E-7F7D16EA4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1" y="667440"/>
            <a:ext cx="9635610" cy="460254"/>
          </a:xfrm>
        </p:spPr>
        <p:txBody>
          <a:bodyPr/>
          <a:lstStyle/>
          <a:p>
            <a:r>
              <a:rPr lang="nl-NL" dirty="0"/>
              <a:t>Titel van deze tekstslide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CC9DF76-8207-1942-23B6-509BF2A7E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6864" y="1765300"/>
            <a:ext cx="9635611" cy="4105275"/>
          </a:xfrm>
        </p:spPr>
        <p:txBody>
          <a:bodyPr>
            <a:normAutofit/>
          </a:bodyPr>
          <a:lstStyle/>
          <a:p>
            <a:r>
              <a:rPr lang="nl-NL" dirty="0"/>
              <a:t>Tussentitel of accenttekst</a:t>
            </a:r>
          </a:p>
          <a:p>
            <a:pPr lvl="1"/>
            <a:r>
              <a:rPr lang="nl-NL" dirty="0"/>
              <a:t>Bodytekst. </a:t>
            </a:r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, </a:t>
            </a:r>
            <a:r>
              <a:rPr lang="nl-NL" dirty="0" err="1"/>
              <a:t>consectetuer</a:t>
            </a:r>
            <a:r>
              <a:rPr lang="nl-NL" dirty="0"/>
              <a:t> </a:t>
            </a:r>
            <a:r>
              <a:rPr lang="nl-NL" dirty="0" err="1"/>
              <a:t>adipiscing</a:t>
            </a:r>
            <a:r>
              <a:rPr lang="nl-NL" dirty="0"/>
              <a:t> </a:t>
            </a:r>
            <a:r>
              <a:rPr lang="nl-NL" dirty="0" err="1"/>
              <a:t>elit</a:t>
            </a:r>
            <a:r>
              <a:rPr lang="nl-NL" dirty="0"/>
              <a:t>. </a:t>
            </a:r>
            <a:r>
              <a:rPr lang="nl-NL" dirty="0" err="1"/>
              <a:t>Maecenas</a:t>
            </a:r>
            <a:r>
              <a:rPr lang="nl-NL" dirty="0"/>
              <a:t> </a:t>
            </a:r>
            <a:r>
              <a:rPr lang="nl-NL" dirty="0" err="1"/>
              <a:t>porttitor</a:t>
            </a:r>
            <a:r>
              <a:rPr lang="nl-NL" dirty="0"/>
              <a:t> </a:t>
            </a:r>
            <a:r>
              <a:rPr lang="nl-NL" dirty="0" err="1"/>
              <a:t>congue</a:t>
            </a:r>
            <a:r>
              <a:rPr lang="nl-NL" dirty="0"/>
              <a:t> massa. </a:t>
            </a:r>
            <a:r>
              <a:rPr lang="nl-NL" dirty="0" err="1"/>
              <a:t>Fusce</a:t>
            </a:r>
            <a:r>
              <a:rPr lang="nl-NL" dirty="0"/>
              <a:t> </a:t>
            </a:r>
            <a:r>
              <a:rPr lang="nl-NL" dirty="0" err="1"/>
              <a:t>posuere</a:t>
            </a:r>
            <a:r>
              <a:rPr lang="nl-NL" dirty="0"/>
              <a:t>, magna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pulvinar</a:t>
            </a:r>
            <a:r>
              <a:rPr lang="nl-NL" dirty="0"/>
              <a:t> </a:t>
            </a:r>
            <a:r>
              <a:rPr lang="nl-NL" dirty="0" err="1"/>
              <a:t>ultricies</a:t>
            </a:r>
            <a:r>
              <a:rPr lang="nl-NL" dirty="0"/>
              <a:t>, </a:t>
            </a:r>
            <a:r>
              <a:rPr lang="nl-NL" dirty="0" err="1"/>
              <a:t>purus</a:t>
            </a:r>
            <a:r>
              <a:rPr lang="nl-NL" dirty="0"/>
              <a:t> </a:t>
            </a:r>
            <a:r>
              <a:rPr lang="nl-NL" dirty="0" err="1"/>
              <a:t>lectus</a:t>
            </a:r>
            <a:r>
              <a:rPr lang="nl-NL" dirty="0"/>
              <a:t> </a:t>
            </a:r>
            <a:r>
              <a:rPr lang="nl-NL" dirty="0" err="1"/>
              <a:t>malesuada</a:t>
            </a:r>
            <a:r>
              <a:rPr lang="nl-NL" dirty="0"/>
              <a:t> libero,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commodo magna eros </a:t>
            </a:r>
            <a:r>
              <a:rPr lang="nl-NL" dirty="0" err="1"/>
              <a:t>quis</a:t>
            </a:r>
            <a:r>
              <a:rPr lang="nl-NL" dirty="0"/>
              <a:t> </a:t>
            </a:r>
            <a:r>
              <a:rPr lang="nl-NL" dirty="0" err="1"/>
              <a:t>urna</a:t>
            </a:r>
            <a:r>
              <a:rPr lang="nl-NL" dirty="0"/>
              <a:t>. </a:t>
            </a:r>
            <a:r>
              <a:rPr lang="nl-NL" dirty="0" err="1"/>
              <a:t>Nunc</a:t>
            </a:r>
            <a:r>
              <a:rPr lang="nl-NL" dirty="0"/>
              <a:t> </a:t>
            </a:r>
            <a:r>
              <a:rPr lang="nl-NL" dirty="0" err="1"/>
              <a:t>viverra</a:t>
            </a:r>
            <a:r>
              <a:rPr lang="nl-NL" dirty="0"/>
              <a:t> </a:t>
            </a:r>
            <a:r>
              <a:rPr lang="nl-NL" dirty="0" err="1"/>
              <a:t>imperdiet</a:t>
            </a:r>
            <a:r>
              <a:rPr lang="nl-NL" dirty="0"/>
              <a:t> </a:t>
            </a:r>
            <a:r>
              <a:rPr lang="nl-NL" dirty="0" err="1"/>
              <a:t>enim</a:t>
            </a:r>
            <a:r>
              <a:rPr lang="nl-NL" dirty="0"/>
              <a:t>. </a:t>
            </a:r>
            <a:r>
              <a:rPr lang="nl-NL" dirty="0" err="1"/>
              <a:t>Fusce</a:t>
            </a:r>
            <a:r>
              <a:rPr lang="nl-NL" dirty="0"/>
              <a:t> </a:t>
            </a:r>
            <a:r>
              <a:rPr lang="nl-NL" dirty="0" err="1"/>
              <a:t>est</a:t>
            </a:r>
            <a:r>
              <a:rPr lang="nl-NL" dirty="0"/>
              <a:t> a </a:t>
            </a:r>
            <a:r>
              <a:rPr lang="nl-NL" dirty="0" err="1"/>
              <a:t>tellus</a:t>
            </a:r>
            <a:r>
              <a:rPr lang="nl-NL" dirty="0"/>
              <a:t>. </a:t>
            </a:r>
            <a:r>
              <a:rPr lang="nl-NL" dirty="0" err="1"/>
              <a:t>Pellentesque</a:t>
            </a:r>
            <a:r>
              <a:rPr lang="nl-NL" dirty="0"/>
              <a:t> </a:t>
            </a:r>
            <a:r>
              <a:rPr lang="nl-NL" dirty="0" err="1"/>
              <a:t>habitant</a:t>
            </a:r>
            <a:r>
              <a:rPr lang="nl-NL" dirty="0"/>
              <a:t> </a:t>
            </a:r>
            <a:r>
              <a:rPr lang="nl-NL" dirty="0" err="1"/>
              <a:t>morbi</a:t>
            </a:r>
            <a:r>
              <a:rPr lang="nl-NL" dirty="0"/>
              <a:t> </a:t>
            </a:r>
            <a:r>
              <a:rPr lang="nl-NL" dirty="0" err="1"/>
              <a:t>tristique</a:t>
            </a:r>
            <a:r>
              <a:rPr lang="nl-NL" dirty="0"/>
              <a:t> </a:t>
            </a:r>
            <a:r>
              <a:rPr lang="nl-NL" dirty="0" err="1"/>
              <a:t>senectus</a:t>
            </a:r>
            <a:r>
              <a:rPr lang="nl-NL" dirty="0"/>
              <a:t> et </a:t>
            </a:r>
            <a:r>
              <a:rPr lang="nl-NL" dirty="0" err="1"/>
              <a:t>netus</a:t>
            </a:r>
            <a:r>
              <a:rPr lang="nl-NL" dirty="0"/>
              <a:t> et </a:t>
            </a:r>
            <a:r>
              <a:rPr lang="nl-NL" dirty="0" err="1"/>
              <a:t>malesuada</a:t>
            </a:r>
            <a:r>
              <a:rPr lang="nl-NL" dirty="0"/>
              <a:t> </a:t>
            </a:r>
            <a:r>
              <a:rPr lang="nl-NL" dirty="0" err="1"/>
              <a:t>fames</a:t>
            </a:r>
            <a:r>
              <a:rPr lang="nl-NL" dirty="0"/>
              <a:t> </a:t>
            </a:r>
            <a:r>
              <a:rPr lang="nl-NL" dirty="0" err="1"/>
              <a:t>ac</a:t>
            </a:r>
            <a:r>
              <a:rPr lang="nl-NL" dirty="0"/>
              <a:t> </a:t>
            </a:r>
            <a:r>
              <a:rPr lang="nl-NL" dirty="0" err="1"/>
              <a:t>turpis</a:t>
            </a:r>
            <a:r>
              <a:rPr lang="nl-NL" dirty="0"/>
              <a:t> </a:t>
            </a:r>
            <a:r>
              <a:rPr lang="nl-NL" dirty="0" err="1"/>
              <a:t>egestas</a:t>
            </a:r>
            <a:r>
              <a:rPr lang="nl-NL" dirty="0"/>
              <a:t>. </a:t>
            </a:r>
            <a:r>
              <a:rPr lang="nl-NL" dirty="0" err="1"/>
              <a:t>Proin</a:t>
            </a:r>
            <a:r>
              <a:rPr lang="nl-NL" dirty="0"/>
              <a:t> </a:t>
            </a:r>
            <a:r>
              <a:rPr lang="nl-NL" dirty="0" err="1"/>
              <a:t>pharetra</a:t>
            </a:r>
            <a:r>
              <a:rPr lang="nl-NL" dirty="0"/>
              <a:t> </a:t>
            </a:r>
            <a:r>
              <a:rPr lang="nl-NL" dirty="0" err="1"/>
              <a:t>nonummy</a:t>
            </a:r>
            <a:r>
              <a:rPr lang="nl-NL" dirty="0"/>
              <a:t> pede. </a:t>
            </a:r>
            <a:r>
              <a:rPr lang="nl-NL" dirty="0" err="1"/>
              <a:t>Mauris</a:t>
            </a:r>
            <a:r>
              <a:rPr lang="nl-NL" dirty="0"/>
              <a:t> et </a:t>
            </a:r>
            <a:r>
              <a:rPr lang="nl-NL" dirty="0" err="1"/>
              <a:t>orci</a:t>
            </a:r>
            <a:r>
              <a:rPr lang="nl-NL" dirty="0"/>
              <a:t>.</a:t>
            </a:r>
          </a:p>
          <a:p>
            <a:pPr lvl="1"/>
            <a:endParaRPr lang="nl-NL" dirty="0"/>
          </a:p>
          <a:p>
            <a:pPr lvl="2"/>
            <a:r>
              <a:rPr lang="nl-NL" dirty="0"/>
              <a:t>Opsomming niveau1</a:t>
            </a:r>
          </a:p>
          <a:p>
            <a:pPr lvl="3"/>
            <a:r>
              <a:rPr lang="nl-NL" dirty="0"/>
              <a:t>Opsomming niveau2</a:t>
            </a:r>
          </a:p>
          <a:p>
            <a:pPr lvl="4"/>
            <a:r>
              <a:rPr lang="nl-NL" dirty="0"/>
              <a:t>Opsomming niveau3</a:t>
            </a: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826B2AA3-EFDF-0960-4C37-2E9C738C88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  <a:endParaRPr lang="nl-NL" dirty="0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50C48C49-9FD2-0558-C1B3-A08AFD04AB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B3A489-4C2E-6A49-AF69-CE6527E23490}" type="slidenum">
              <a:rPr lang="nl-NL" smtClean="0"/>
              <a:pPr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12331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42EF1-FDFC-9AC2-C49E-C12A50E78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1EDBFF-D708-76CF-D913-4C161EA3B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1" y="667440"/>
            <a:ext cx="9635610" cy="460254"/>
          </a:xfrm>
        </p:spPr>
        <p:txBody>
          <a:bodyPr/>
          <a:lstStyle/>
          <a:p>
            <a:r>
              <a:rPr lang="nl-NL"/>
              <a:t>Titel van deze tekstslide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D3893E-4B89-886B-95A7-266A113FA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6865" y="1765300"/>
            <a:ext cx="4392502" cy="4105275"/>
          </a:xfrm>
        </p:spPr>
        <p:txBody>
          <a:bodyPr>
            <a:normAutofit/>
          </a:bodyPr>
          <a:lstStyle/>
          <a:p>
            <a:r>
              <a:rPr lang="nl-NL" dirty="0"/>
              <a:t>Tussentitel of accenttekst</a:t>
            </a:r>
          </a:p>
          <a:p>
            <a:pPr lvl="1"/>
            <a:r>
              <a:rPr lang="nl-NL" dirty="0"/>
              <a:t>Bodytekst. </a:t>
            </a:r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, </a:t>
            </a:r>
            <a:r>
              <a:rPr lang="nl-NL" dirty="0" err="1"/>
              <a:t>consectetuer</a:t>
            </a:r>
            <a:r>
              <a:rPr lang="nl-NL" dirty="0"/>
              <a:t> </a:t>
            </a:r>
            <a:r>
              <a:rPr lang="nl-NL" dirty="0" err="1"/>
              <a:t>adipiscing</a:t>
            </a:r>
            <a:r>
              <a:rPr lang="nl-NL" dirty="0"/>
              <a:t> </a:t>
            </a:r>
            <a:r>
              <a:rPr lang="nl-NL" dirty="0" err="1"/>
              <a:t>elit</a:t>
            </a:r>
            <a:r>
              <a:rPr lang="nl-NL" dirty="0"/>
              <a:t>. </a:t>
            </a:r>
            <a:r>
              <a:rPr lang="nl-NL" dirty="0" err="1"/>
              <a:t>Maecenas</a:t>
            </a:r>
            <a:r>
              <a:rPr lang="nl-NL" dirty="0"/>
              <a:t> </a:t>
            </a:r>
            <a:r>
              <a:rPr lang="nl-NL" dirty="0" err="1"/>
              <a:t>porttitor</a:t>
            </a:r>
            <a:r>
              <a:rPr lang="nl-NL" dirty="0"/>
              <a:t> </a:t>
            </a:r>
            <a:r>
              <a:rPr lang="nl-NL" dirty="0" err="1"/>
              <a:t>congue</a:t>
            </a:r>
            <a:r>
              <a:rPr lang="nl-NL" dirty="0"/>
              <a:t> massa. </a:t>
            </a:r>
            <a:r>
              <a:rPr lang="nl-NL" dirty="0" err="1"/>
              <a:t>Fusce</a:t>
            </a:r>
            <a:r>
              <a:rPr lang="nl-NL" dirty="0"/>
              <a:t> </a:t>
            </a:r>
            <a:r>
              <a:rPr lang="nl-NL" dirty="0" err="1"/>
              <a:t>posuere</a:t>
            </a:r>
            <a:r>
              <a:rPr lang="nl-NL" dirty="0"/>
              <a:t>, magna libero,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commodo magna eros </a:t>
            </a:r>
            <a:r>
              <a:rPr lang="nl-NL" dirty="0" err="1"/>
              <a:t>quis</a:t>
            </a:r>
            <a:r>
              <a:rPr lang="nl-NL" dirty="0"/>
              <a:t> </a:t>
            </a:r>
            <a:r>
              <a:rPr lang="nl-NL" dirty="0" err="1"/>
              <a:t>urna</a:t>
            </a:r>
            <a:r>
              <a:rPr lang="nl-NL" dirty="0"/>
              <a:t>. </a:t>
            </a:r>
            <a:r>
              <a:rPr lang="nl-NL" dirty="0" err="1"/>
              <a:t>Pellentesque</a:t>
            </a:r>
            <a:r>
              <a:rPr lang="nl-NL" dirty="0"/>
              <a:t> </a:t>
            </a:r>
            <a:r>
              <a:rPr lang="nl-NL" dirty="0" err="1"/>
              <a:t>habitant</a:t>
            </a:r>
            <a:r>
              <a:rPr lang="nl-NL" dirty="0"/>
              <a:t> </a:t>
            </a:r>
            <a:r>
              <a:rPr lang="nl-NL" dirty="0" err="1"/>
              <a:t>morbi</a:t>
            </a:r>
            <a:r>
              <a:rPr lang="nl-NL" dirty="0"/>
              <a:t> </a:t>
            </a:r>
            <a:r>
              <a:rPr lang="nl-NL" dirty="0" err="1"/>
              <a:t>tristique</a:t>
            </a:r>
            <a:r>
              <a:rPr lang="nl-NL" dirty="0"/>
              <a:t> </a:t>
            </a:r>
            <a:r>
              <a:rPr lang="nl-NL" dirty="0" err="1"/>
              <a:t>senectus</a:t>
            </a:r>
            <a:r>
              <a:rPr lang="nl-NL" dirty="0"/>
              <a:t> et </a:t>
            </a:r>
            <a:r>
              <a:rPr lang="nl-NL" dirty="0" err="1"/>
              <a:t>netus</a:t>
            </a:r>
            <a:r>
              <a:rPr lang="nl-NL" dirty="0"/>
              <a:t> et </a:t>
            </a:r>
            <a:r>
              <a:rPr lang="nl-NL" dirty="0" err="1"/>
              <a:t>malesuada</a:t>
            </a:r>
            <a:r>
              <a:rPr lang="nl-NL" dirty="0"/>
              <a:t> </a:t>
            </a:r>
            <a:r>
              <a:rPr lang="nl-NL" dirty="0" err="1"/>
              <a:t>fames</a:t>
            </a:r>
            <a:r>
              <a:rPr lang="nl-NL" dirty="0"/>
              <a:t> </a:t>
            </a:r>
            <a:r>
              <a:rPr lang="nl-NL" dirty="0" err="1"/>
              <a:t>ac</a:t>
            </a:r>
            <a:r>
              <a:rPr lang="nl-NL" dirty="0"/>
              <a:t> </a:t>
            </a:r>
            <a:r>
              <a:rPr lang="nl-NL" dirty="0" err="1"/>
              <a:t>turpis</a:t>
            </a:r>
            <a:r>
              <a:rPr lang="nl-NL" dirty="0"/>
              <a:t> </a:t>
            </a:r>
            <a:r>
              <a:rPr lang="nl-NL" dirty="0" err="1"/>
              <a:t>egestas</a:t>
            </a:r>
            <a:r>
              <a:rPr lang="nl-NL" dirty="0"/>
              <a:t>. </a:t>
            </a:r>
          </a:p>
          <a:p>
            <a:pPr lvl="1"/>
            <a:endParaRPr lang="nl-NL" dirty="0"/>
          </a:p>
          <a:p>
            <a:pPr lvl="1"/>
            <a:r>
              <a:rPr lang="nl-NL" dirty="0" err="1"/>
              <a:t>Proin</a:t>
            </a:r>
            <a:r>
              <a:rPr lang="nl-NL" dirty="0"/>
              <a:t> </a:t>
            </a:r>
            <a:r>
              <a:rPr lang="nl-NL" dirty="0" err="1"/>
              <a:t>pharetra</a:t>
            </a:r>
            <a:r>
              <a:rPr lang="nl-NL" dirty="0"/>
              <a:t> </a:t>
            </a:r>
            <a:r>
              <a:rPr lang="nl-NL" dirty="0" err="1"/>
              <a:t>nonummy</a:t>
            </a:r>
            <a:r>
              <a:rPr lang="nl-NL" dirty="0"/>
              <a:t> pede, </a:t>
            </a:r>
            <a:r>
              <a:rPr lang="nl-NL" dirty="0" err="1"/>
              <a:t>mauris</a:t>
            </a:r>
            <a:r>
              <a:rPr lang="nl-NL" dirty="0"/>
              <a:t> </a:t>
            </a:r>
            <a:r>
              <a:rPr lang="nl-NL" dirty="0" err="1"/>
              <a:t>orci</a:t>
            </a:r>
            <a:r>
              <a:rPr lang="nl-NL" dirty="0"/>
              <a:t>:</a:t>
            </a:r>
          </a:p>
          <a:p>
            <a:pPr lvl="2"/>
            <a:r>
              <a:rPr lang="nl-NL" dirty="0"/>
              <a:t>Opsomming niveau1</a:t>
            </a:r>
          </a:p>
          <a:p>
            <a:pPr lvl="3"/>
            <a:r>
              <a:rPr lang="nl-NL" dirty="0"/>
              <a:t>Opsomming niveau2</a:t>
            </a:r>
          </a:p>
          <a:p>
            <a:pPr lvl="4"/>
            <a:r>
              <a:rPr lang="nl-NL" dirty="0"/>
              <a:t>Opsomming niveau3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37E689C-EDE5-F6F8-BB01-FAB84B71093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19514" y="1765300"/>
            <a:ext cx="4392502" cy="4105275"/>
          </a:xfrm>
        </p:spPr>
        <p:txBody>
          <a:bodyPr>
            <a:normAutofit/>
          </a:bodyPr>
          <a:lstStyle/>
          <a:p>
            <a:pPr lvl="1"/>
            <a:r>
              <a:rPr lang="nl-NL" dirty="0"/>
              <a:t>Bodytekst. </a:t>
            </a:r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, </a:t>
            </a:r>
            <a:r>
              <a:rPr lang="nl-NL" dirty="0" err="1"/>
              <a:t>consectetuer</a:t>
            </a:r>
            <a:r>
              <a:rPr lang="nl-NL" dirty="0"/>
              <a:t> </a:t>
            </a:r>
            <a:r>
              <a:rPr lang="nl-NL" dirty="0" err="1"/>
              <a:t>adipiscing</a:t>
            </a:r>
            <a:r>
              <a:rPr lang="nl-NL" dirty="0"/>
              <a:t> </a:t>
            </a:r>
            <a:r>
              <a:rPr lang="nl-NL" dirty="0" err="1"/>
              <a:t>elit</a:t>
            </a:r>
            <a:r>
              <a:rPr lang="nl-NL" dirty="0"/>
              <a:t>. </a:t>
            </a:r>
            <a:r>
              <a:rPr lang="nl-NL" dirty="0" err="1"/>
              <a:t>Maecenas</a:t>
            </a:r>
            <a:r>
              <a:rPr lang="nl-NL" dirty="0"/>
              <a:t> </a:t>
            </a:r>
            <a:r>
              <a:rPr lang="nl-NL" dirty="0" err="1"/>
              <a:t>porttitor</a:t>
            </a:r>
            <a:r>
              <a:rPr lang="nl-NL" dirty="0"/>
              <a:t> </a:t>
            </a:r>
            <a:r>
              <a:rPr lang="nl-NL" dirty="0" err="1"/>
              <a:t>congue</a:t>
            </a:r>
            <a:r>
              <a:rPr lang="nl-NL" dirty="0"/>
              <a:t> massa. </a:t>
            </a:r>
          </a:p>
          <a:p>
            <a:pPr lvl="2"/>
            <a:r>
              <a:rPr lang="nl-NL" dirty="0"/>
              <a:t>Opsomming niveau1</a:t>
            </a:r>
          </a:p>
          <a:p>
            <a:pPr lvl="3"/>
            <a:r>
              <a:rPr lang="nl-NL" dirty="0"/>
              <a:t>Opsomming niveau2</a:t>
            </a:r>
          </a:p>
          <a:p>
            <a:pPr lvl="4"/>
            <a:r>
              <a:rPr lang="nl-NL" dirty="0"/>
              <a:t>Opsomming niveau3</a:t>
            </a:r>
          </a:p>
          <a:p>
            <a:pPr lvl="1"/>
            <a:endParaRPr lang="nl-NL" dirty="0"/>
          </a:p>
          <a:p>
            <a:r>
              <a:rPr lang="nl-NL" dirty="0"/>
              <a:t>Tussentitel of accenttekst</a:t>
            </a:r>
          </a:p>
          <a:p>
            <a:pPr lvl="1"/>
            <a:r>
              <a:rPr lang="nl-NL" dirty="0" err="1"/>
              <a:t>Fusce</a:t>
            </a:r>
            <a:r>
              <a:rPr lang="nl-NL" dirty="0"/>
              <a:t> </a:t>
            </a:r>
            <a:r>
              <a:rPr lang="nl-NL" dirty="0" err="1"/>
              <a:t>posuere</a:t>
            </a:r>
            <a:r>
              <a:rPr lang="nl-NL" dirty="0"/>
              <a:t>, magna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pulvinar</a:t>
            </a:r>
            <a:r>
              <a:rPr lang="nl-NL" dirty="0"/>
              <a:t> </a:t>
            </a:r>
            <a:r>
              <a:rPr lang="nl-NL" dirty="0" err="1"/>
              <a:t>ultricies</a:t>
            </a:r>
            <a:r>
              <a:rPr lang="nl-NL" dirty="0"/>
              <a:t>, </a:t>
            </a:r>
            <a:r>
              <a:rPr lang="nl-NL" dirty="0" err="1"/>
              <a:t>purus</a:t>
            </a:r>
            <a:r>
              <a:rPr lang="nl-NL" dirty="0"/>
              <a:t> </a:t>
            </a:r>
            <a:r>
              <a:rPr lang="nl-NL" dirty="0" err="1"/>
              <a:t>lectus</a:t>
            </a:r>
            <a:r>
              <a:rPr lang="nl-NL" dirty="0"/>
              <a:t> </a:t>
            </a:r>
            <a:r>
              <a:rPr lang="nl-NL" dirty="0" err="1"/>
              <a:t>malesuada</a:t>
            </a:r>
            <a:r>
              <a:rPr lang="nl-NL" dirty="0"/>
              <a:t> libero,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commodo magna </a:t>
            </a:r>
            <a:r>
              <a:rPr lang="nl-NL" dirty="0" err="1"/>
              <a:t>quis</a:t>
            </a:r>
            <a:r>
              <a:rPr lang="nl-NL" dirty="0"/>
              <a:t> </a:t>
            </a:r>
            <a:r>
              <a:rPr lang="nl-NL" dirty="0" err="1"/>
              <a:t>urna</a:t>
            </a:r>
            <a:r>
              <a:rPr lang="nl-NL" dirty="0"/>
              <a:t>. </a:t>
            </a:r>
            <a:r>
              <a:rPr lang="nl-NL" dirty="0" err="1"/>
              <a:t>Proin</a:t>
            </a:r>
            <a:r>
              <a:rPr lang="nl-NL" dirty="0"/>
              <a:t> </a:t>
            </a:r>
            <a:r>
              <a:rPr lang="nl-NL" dirty="0" err="1"/>
              <a:t>pharetra</a:t>
            </a:r>
            <a:r>
              <a:rPr lang="nl-NL" dirty="0"/>
              <a:t> </a:t>
            </a:r>
            <a:r>
              <a:rPr lang="nl-NL" dirty="0" err="1"/>
              <a:t>nonu</a:t>
            </a:r>
            <a:r>
              <a:rPr lang="nl-NL" dirty="0"/>
              <a:t> pede. </a:t>
            </a:r>
            <a:r>
              <a:rPr lang="nl-NL" dirty="0" err="1"/>
              <a:t>Mauris</a:t>
            </a:r>
            <a:r>
              <a:rPr lang="nl-NL" dirty="0"/>
              <a:t> et </a:t>
            </a:r>
            <a:r>
              <a:rPr lang="nl-NL" dirty="0" err="1"/>
              <a:t>orci</a:t>
            </a:r>
            <a:r>
              <a:rPr lang="nl-NL" dirty="0"/>
              <a:t>.</a:t>
            </a:r>
          </a:p>
        </p:txBody>
      </p:sp>
      <p:sp>
        <p:nvSpPr>
          <p:cNvPr id="17" name="Tijdelijke aanduiding voor voettekst 16">
            <a:extLst>
              <a:ext uri="{FF2B5EF4-FFF2-40B4-BE49-F238E27FC236}">
                <a16:creationId xmlns:a16="http://schemas.microsoft.com/office/drawing/2014/main" id="{54C20DF6-7CAE-4BC0-4CF2-504E39A1E31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nl-NL"/>
              <a:t>Titel van de presentatie</a:t>
            </a:r>
            <a:endParaRPr lang="nl-NL" dirty="0"/>
          </a:p>
        </p:txBody>
      </p:sp>
      <p:sp>
        <p:nvSpPr>
          <p:cNvPr id="18" name="Tijdelijke aanduiding voor dianummer 17">
            <a:extLst>
              <a:ext uri="{FF2B5EF4-FFF2-40B4-BE49-F238E27FC236}">
                <a16:creationId xmlns:a16="http://schemas.microsoft.com/office/drawing/2014/main" id="{AF5E35D4-6E16-50CC-D068-E814CFE8356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AB3A489-4C2E-6A49-AF69-CE6527E23490}" type="slidenum">
              <a:rPr lang="nl-NL" smtClean="0"/>
              <a:pPr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28134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hoek 20">
            <a:extLst>
              <a:ext uri="{FF2B5EF4-FFF2-40B4-BE49-F238E27FC236}">
                <a16:creationId xmlns:a16="http://schemas.microsoft.com/office/drawing/2014/main" id="{E3976C40-1BF3-31BD-FED4-180CCB7F40D2}"/>
              </a:ext>
            </a:extLst>
          </p:cNvPr>
          <p:cNvSpPr/>
          <p:nvPr/>
        </p:nvSpPr>
        <p:spPr>
          <a:xfrm>
            <a:off x="208924" y="5870575"/>
            <a:ext cx="1270002" cy="1193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CBC610-8B08-F4E1-5A38-38D537324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107" y="667440"/>
            <a:ext cx="4392503" cy="562526"/>
          </a:xfrm>
        </p:spPr>
        <p:txBody>
          <a:bodyPr/>
          <a:lstStyle/>
          <a:p>
            <a:r>
              <a:rPr lang="nl-NL" dirty="0"/>
              <a:t>Tekst- en fotoslide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48E2B99B-8B94-E17B-310A-F461035A709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19514" y="1765300"/>
            <a:ext cx="4392502" cy="4105275"/>
          </a:xfrm>
        </p:spPr>
        <p:txBody>
          <a:bodyPr/>
          <a:lstStyle/>
          <a:p>
            <a:r>
              <a:rPr lang="nl-NL" dirty="0"/>
              <a:t>Tussentitel of accenttekst</a:t>
            </a:r>
          </a:p>
          <a:p>
            <a:pPr lvl="1"/>
            <a:r>
              <a:rPr lang="nl-NL" dirty="0"/>
              <a:t>Bodytekst. </a:t>
            </a:r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, </a:t>
            </a:r>
            <a:r>
              <a:rPr lang="nl-NL" dirty="0" err="1"/>
              <a:t>consectetuer</a:t>
            </a:r>
            <a:r>
              <a:rPr lang="nl-NL" dirty="0"/>
              <a:t> </a:t>
            </a:r>
            <a:r>
              <a:rPr lang="nl-NL" dirty="0" err="1"/>
              <a:t>adipiscing</a:t>
            </a:r>
            <a:r>
              <a:rPr lang="nl-NL" dirty="0"/>
              <a:t> </a:t>
            </a:r>
            <a:r>
              <a:rPr lang="nl-NL" dirty="0" err="1"/>
              <a:t>elit</a:t>
            </a:r>
            <a:r>
              <a:rPr lang="nl-NL" dirty="0"/>
              <a:t>. </a:t>
            </a:r>
            <a:r>
              <a:rPr lang="nl-NL" dirty="0" err="1"/>
              <a:t>Maecenas</a:t>
            </a:r>
            <a:r>
              <a:rPr lang="nl-NL" dirty="0"/>
              <a:t> </a:t>
            </a:r>
            <a:r>
              <a:rPr lang="nl-NL" dirty="0" err="1"/>
              <a:t>porttitor</a:t>
            </a:r>
            <a:r>
              <a:rPr lang="nl-NL" dirty="0"/>
              <a:t> </a:t>
            </a:r>
            <a:r>
              <a:rPr lang="nl-NL" dirty="0" err="1"/>
              <a:t>congue</a:t>
            </a:r>
            <a:r>
              <a:rPr lang="nl-NL" dirty="0"/>
              <a:t> massa. </a:t>
            </a:r>
            <a:r>
              <a:rPr lang="nl-NL" dirty="0" err="1"/>
              <a:t>Fusce</a:t>
            </a:r>
            <a:r>
              <a:rPr lang="nl-NL" dirty="0"/>
              <a:t> </a:t>
            </a:r>
            <a:r>
              <a:rPr lang="nl-NL" dirty="0" err="1"/>
              <a:t>posuere</a:t>
            </a:r>
            <a:r>
              <a:rPr lang="nl-NL" dirty="0"/>
              <a:t>, magna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pulvinar</a:t>
            </a:r>
            <a:r>
              <a:rPr lang="nl-NL" dirty="0"/>
              <a:t> </a:t>
            </a:r>
            <a:r>
              <a:rPr lang="nl-NL" dirty="0" err="1"/>
              <a:t>ultricies</a:t>
            </a:r>
            <a:r>
              <a:rPr lang="nl-NL" dirty="0"/>
              <a:t>, </a:t>
            </a:r>
            <a:r>
              <a:rPr lang="nl-NL" dirty="0" err="1"/>
              <a:t>purus</a:t>
            </a:r>
            <a:r>
              <a:rPr lang="nl-NL" dirty="0"/>
              <a:t> </a:t>
            </a:r>
            <a:r>
              <a:rPr lang="nl-NL" dirty="0" err="1"/>
              <a:t>lectus</a:t>
            </a:r>
            <a:r>
              <a:rPr lang="nl-NL" dirty="0"/>
              <a:t> </a:t>
            </a:r>
            <a:r>
              <a:rPr lang="nl-NL" dirty="0" err="1"/>
              <a:t>malesuada</a:t>
            </a:r>
            <a:r>
              <a:rPr lang="nl-NL" dirty="0"/>
              <a:t> libero,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commodo magna eros </a:t>
            </a:r>
            <a:r>
              <a:rPr lang="nl-NL" dirty="0" err="1"/>
              <a:t>quis</a:t>
            </a:r>
            <a:r>
              <a:rPr lang="nl-NL" dirty="0"/>
              <a:t> </a:t>
            </a:r>
            <a:r>
              <a:rPr lang="nl-NL" dirty="0" err="1"/>
              <a:t>urna</a:t>
            </a:r>
            <a:r>
              <a:rPr lang="nl-NL" dirty="0"/>
              <a:t>. </a:t>
            </a:r>
          </a:p>
          <a:p>
            <a:pPr lvl="1"/>
            <a:endParaRPr lang="nl-NL" dirty="0"/>
          </a:p>
          <a:p>
            <a:pPr lvl="2"/>
            <a:r>
              <a:rPr lang="nl-NL" dirty="0"/>
              <a:t>Opsomming niveau1</a:t>
            </a:r>
          </a:p>
          <a:p>
            <a:pPr lvl="3"/>
            <a:r>
              <a:rPr lang="nl-NL" dirty="0"/>
              <a:t>Opsomming niveau2</a:t>
            </a:r>
          </a:p>
          <a:p>
            <a:pPr lvl="4"/>
            <a:r>
              <a:rPr lang="nl-NL" dirty="0"/>
              <a:t>Opsomming niveau3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F530F0F9-5975-BFDA-0666-6043C158271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90791" y="6172199"/>
            <a:ext cx="4721684" cy="315001"/>
          </a:xfrm>
        </p:spPr>
        <p:txBody>
          <a:bodyPr/>
          <a:lstStyle/>
          <a:p>
            <a:r>
              <a:rPr lang="nl-NL"/>
              <a:t>Titel van de presentatie</a:t>
            </a:r>
            <a:endParaRPr lang="nl-NL" dirty="0"/>
          </a:p>
        </p:txBody>
      </p:sp>
      <p:sp>
        <p:nvSpPr>
          <p:cNvPr id="20" name="Tijdelijke aanduiding voor dianummer 19">
            <a:extLst>
              <a:ext uri="{FF2B5EF4-FFF2-40B4-BE49-F238E27FC236}">
                <a16:creationId xmlns:a16="http://schemas.microsoft.com/office/drawing/2014/main" id="{02766854-5CF2-EF00-9EDE-A7843F0ED3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912474" y="6172198"/>
            <a:ext cx="866775" cy="315001"/>
          </a:xfrm>
        </p:spPr>
        <p:txBody>
          <a:bodyPr/>
          <a:lstStyle/>
          <a:p>
            <a:fld id="{AAB3A489-4C2E-6A49-AF69-CE6527E23490}" type="slidenum">
              <a:rPr lang="nl-NL" smtClean="0"/>
              <a:pPr/>
              <a:t>13</a:t>
            </a:fld>
            <a:endParaRPr lang="nl-NL" dirty="0"/>
          </a:p>
        </p:txBody>
      </p:sp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261D27BA-A063-1CFF-05EA-4AFEE5153D1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308" r="6308"/>
          <a:stretch/>
        </p:blipFill>
        <p:spPr>
          <a:xfrm>
            <a:off x="-2" y="-3"/>
            <a:ext cx="5993498" cy="6858000"/>
          </a:xfrm>
        </p:spPr>
      </p:pic>
      <p:grpSp>
        <p:nvGrpSpPr>
          <p:cNvPr id="3" name="Groep 2">
            <a:extLst>
              <a:ext uri="{FF2B5EF4-FFF2-40B4-BE49-F238E27FC236}">
                <a16:creationId xmlns:a16="http://schemas.microsoft.com/office/drawing/2014/main" id="{77A73DE6-16E5-3417-9C6A-049E6764ED59}"/>
              </a:ext>
            </a:extLst>
          </p:cNvPr>
          <p:cNvGrpSpPr/>
          <p:nvPr/>
        </p:nvGrpSpPr>
        <p:grpSpPr>
          <a:xfrm>
            <a:off x="206374" y="7304701"/>
            <a:ext cx="2790825" cy="646331"/>
            <a:chOff x="412750" y="7304701"/>
            <a:chExt cx="2790825" cy="646331"/>
          </a:xfrm>
        </p:grpSpPr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28216BC2-C0D3-1396-A649-4B3327394E55}"/>
                </a:ext>
              </a:extLst>
            </p:cNvPr>
            <p:cNvSpPr txBox="1"/>
            <p:nvPr/>
          </p:nvSpPr>
          <p:spPr>
            <a:xfrm>
              <a:off x="412750" y="7304701"/>
              <a:ext cx="2790825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dit vlak om het beeldmerk te wijzigen in een andere HOOFDKLEUR:</a:t>
              </a:r>
            </a:p>
          </p:txBody>
        </p:sp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7C8C1AA3-6B75-AA24-6D2C-80D7BEB1714B}"/>
                </a:ext>
              </a:extLst>
            </p:cNvPr>
            <p:cNvSpPr/>
            <p:nvPr/>
          </p:nvSpPr>
          <p:spPr>
            <a:xfrm>
              <a:off x="2285971" y="7784004"/>
              <a:ext cx="212725" cy="10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0CCD2CC5-945B-E0F3-8554-72C7A873DC3A}"/>
                </a:ext>
              </a:extLst>
            </p:cNvPr>
            <p:cNvSpPr/>
            <p:nvPr/>
          </p:nvSpPr>
          <p:spPr>
            <a:xfrm>
              <a:off x="2498696" y="7784004"/>
              <a:ext cx="212725" cy="104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70C7C23E-41F2-DAA1-E99B-5A44D89597D3}"/>
                </a:ext>
              </a:extLst>
            </p:cNvPr>
            <p:cNvSpPr/>
            <p:nvPr/>
          </p:nvSpPr>
          <p:spPr>
            <a:xfrm>
              <a:off x="2711421" y="7784004"/>
              <a:ext cx="212725" cy="1044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752188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22522-4BAC-178A-9366-AE7FA237A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BCEFC9-3236-0C2E-DC0B-D0C387E51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1" y="666000"/>
            <a:ext cx="5783834" cy="562526"/>
          </a:xfrm>
        </p:spPr>
        <p:txBody>
          <a:bodyPr/>
          <a:lstStyle/>
          <a:p>
            <a:r>
              <a:rPr lang="nl-NL" dirty="0"/>
              <a:t>Tekst- en fotoslide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ED7B7D6E-9430-1E61-2129-3B6A443CE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6865" y="1765300"/>
            <a:ext cx="5774810" cy="4105275"/>
          </a:xfrm>
        </p:spPr>
        <p:txBody>
          <a:bodyPr/>
          <a:lstStyle/>
          <a:p>
            <a:r>
              <a:rPr lang="nl-NL" dirty="0"/>
              <a:t>Tussentitel of accenttekst</a:t>
            </a:r>
          </a:p>
          <a:p>
            <a:pPr lvl="1"/>
            <a:r>
              <a:rPr lang="nl-NL" dirty="0"/>
              <a:t>Bodytekst. </a:t>
            </a:r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, </a:t>
            </a:r>
            <a:r>
              <a:rPr lang="nl-NL" dirty="0" err="1"/>
              <a:t>consectetuer</a:t>
            </a:r>
            <a:r>
              <a:rPr lang="nl-NL" dirty="0"/>
              <a:t> </a:t>
            </a:r>
            <a:r>
              <a:rPr lang="nl-NL" dirty="0" err="1"/>
              <a:t>adipiscing</a:t>
            </a:r>
            <a:r>
              <a:rPr lang="nl-NL" dirty="0"/>
              <a:t> </a:t>
            </a:r>
            <a:r>
              <a:rPr lang="nl-NL" dirty="0" err="1"/>
              <a:t>elit</a:t>
            </a:r>
            <a:r>
              <a:rPr lang="nl-NL" dirty="0"/>
              <a:t>. </a:t>
            </a:r>
            <a:r>
              <a:rPr lang="nl-NL" dirty="0" err="1"/>
              <a:t>Maecenas</a:t>
            </a:r>
            <a:r>
              <a:rPr lang="nl-NL" dirty="0"/>
              <a:t> </a:t>
            </a:r>
            <a:r>
              <a:rPr lang="nl-NL" dirty="0" err="1"/>
              <a:t>porttitor</a:t>
            </a:r>
            <a:r>
              <a:rPr lang="nl-NL" dirty="0"/>
              <a:t> </a:t>
            </a:r>
            <a:r>
              <a:rPr lang="nl-NL" dirty="0" err="1"/>
              <a:t>congue</a:t>
            </a:r>
            <a:r>
              <a:rPr lang="nl-NL" dirty="0"/>
              <a:t> massa. </a:t>
            </a:r>
            <a:r>
              <a:rPr lang="nl-NL" dirty="0" err="1"/>
              <a:t>Fusce</a:t>
            </a:r>
            <a:r>
              <a:rPr lang="nl-NL" dirty="0"/>
              <a:t> </a:t>
            </a:r>
            <a:r>
              <a:rPr lang="nl-NL" dirty="0" err="1"/>
              <a:t>posuere</a:t>
            </a:r>
            <a:r>
              <a:rPr lang="nl-NL" dirty="0"/>
              <a:t>, magna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pulvinar</a:t>
            </a:r>
            <a:r>
              <a:rPr lang="nl-NL" dirty="0"/>
              <a:t> </a:t>
            </a:r>
            <a:r>
              <a:rPr lang="nl-NL" dirty="0" err="1"/>
              <a:t>ultricies</a:t>
            </a:r>
            <a:r>
              <a:rPr lang="nl-NL" dirty="0"/>
              <a:t>, </a:t>
            </a:r>
            <a:r>
              <a:rPr lang="nl-NL" dirty="0" err="1"/>
              <a:t>purus</a:t>
            </a:r>
            <a:r>
              <a:rPr lang="nl-NL" dirty="0"/>
              <a:t> </a:t>
            </a:r>
            <a:r>
              <a:rPr lang="nl-NL" dirty="0" err="1"/>
              <a:t>lectus</a:t>
            </a:r>
            <a:r>
              <a:rPr lang="nl-NL" dirty="0"/>
              <a:t> </a:t>
            </a:r>
            <a:r>
              <a:rPr lang="nl-NL" dirty="0" err="1"/>
              <a:t>malesuada</a:t>
            </a:r>
            <a:r>
              <a:rPr lang="nl-NL" dirty="0"/>
              <a:t> libero,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commodo magna eros </a:t>
            </a:r>
            <a:r>
              <a:rPr lang="nl-NL" dirty="0" err="1"/>
              <a:t>quis</a:t>
            </a:r>
            <a:r>
              <a:rPr lang="nl-NL" dirty="0"/>
              <a:t> </a:t>
            </a:r>
            <a:r>
              <a:rPr lang="nl-NL" dirty="0" err="1"/>
              <a:t>urna</a:t>
            </a:r>
            <a:r>
              <a:rPr lang="nl-NL" dirty="0"/>
              <a:t>. </a:t>
            </a:r>
          </a:p>
          <a:p>
            <a:pPr lvl="1"/>
            <a:endParaRPr lang="nl-NL" dirty="0"/>
          </a:p>
          <a:p>
            <a:pPr lvl="2"/>
            <a:r>
              <a:rPr lang="nl-NL" dirty="0"/>
              <a:t>Opsomming niveau1</a:t>
            </a:r>
          </a:p>
          <a:p>
            <a:pPr lvl="3"/>
            <a:r>
              <a:rPr lang="nl-NL" dirty="0"/>
              <a:t>Opsomming niveau2</a:t>
            </a:r>
          </a:p>
          <a:p>
            <a:pPr lvl="4"/>
            <a:r>
              <a:rPr lang="nl-NL" dirty="0"/>
              <a:t>Opsomming niveau3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4CC96CD-E24C-A4AE-A976-7AB8BBED016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270000" y="6172199"/>
            <a:ext cx="4721225" cy="315001"/>
          </a:xfrm>
        </p:spPr>
        <p:txBody>
          <a:bodyPr/>
          <a:lstStyle/>
          <a:p>
            <a:r>
              <a:rPr lang="nl-NL"/>
              <a:t>Titel van de presentatie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1FEA714-1286-FE08-558C-1BF9206BED9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750" y="6172198"/>
            <a:ext cx="858050" cy="315001"/>
          </a:xfrm>
        </p:spPr>
        <p:txBody>
          <a:bodyPr/>
          <a:lstStyle/>
          <a:p>
            <a:fld id="{AAB3A489-4C2E-6A49-AF69-CE6527E23490}" type="slidenum">
              <a:rPr lang="nl-NL" smtClean="0"/>
              <a:pPr/>
              <a:t>14</a:t>
            </a:fld>
            <a:endParaRPr lang="nl-NL" dirty="0"/>
          </a:p>
        </p:txBody>
      </p:sp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E6BEA953-124E-8B80-6A73-FF4AC809E784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7212" r="17212"/>
          <a:stretch/>
        </p:blipFill>
        <p:spPr>
          <a:xfrm>
            <a:off x="7923213" y="0"/>
            <a:ext cx="3849687" cy="5870575"/>
          </a:xfrm>
        </p:spPr>
      </p:pic>
    </p:spTree>
    <p:extLst>
      <p:ext uri="{BB962C8B-B14F-4D97-AF65-F5344CB8AC3E}">
        <p14:creationId xmlns:p14="http://schemas.microsoft.com/office/powerpoint/2010/main" val="664276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86F93-C38F-59AA-7226-6D35EAEEE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1AB22699-6942-A53C-8137-C10226D5FAB1}"/>
              </a:ext>
            </a:extLst>
          </p:cNvPr>
          <p:cNvSpPr/>
          <p:nvPr/>
        </p:nvSpPr>
        <p:spPr>
          <a:xfrm>
            <a:off x="10717029" y="5870575"/>
            <a:ext cx="1270002" cy="1193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BBD8ED5-9DA1-F01F-FB65-04694364A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1" y="666000"/>
            <a:ext cx="4399366" cy="562526"/>
          </a:xfrm>
        </p:spPr>
        <p:txBody>
          <a:bodyPr/>
          <a:lstStyle/>
          <a:p>
            <a:r>
              <a:rPr lang="nl-NL" dirty="0"/>
              <a:t>Tekst- en fotoslide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D8EBB060-A6F3-2F07-509F-4B103EE7A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6865" y="1765300"/>
            <a:ext cx="4392502" cy="4105275"/>
          </a:xfrm>
        </p:spPr>
        <p:txBody>
          <a:bodyPr/>
          <a:lstStyle/>
          <a:p>
            <a:r>
              <a:rPr lang="nl-NL" dirty="0"/>
              <a:t>Tussentitel of accenttekst</a:t>
            </a:r>
          </a:p>
          <a:p>
            <a:pPr lvl="1"/>
            <a:r>
              <a:rPr lang="nl-NL" dirty="0"/>
              <a:t>Bodytekst. </a:t>
            </a:r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, </a:t>
            </a:r>
            <a:r>
              <a:rPr lang="nl-NL" dirty="0" err="1"/>
              <a:t>consectetuer</a:t>
            </a:r>
            <a:r>
              <a:rPr lang="nl-NL" dirty="0"/>
              <a:t> </a:t>
            </a:r>
            <a:r>
              <a:rPr lang="nl-NL" dirty="0" err="1"/>
              <a:t>adipiscing</a:t>
            </a:r>
            <a:r>
              <a:rPr lang="nl-NL" dirty="0"/>
              <a:t> </a:t>
            </a:r>
            <a:r>
              <a:rPr lang="nl-NL" dirty="0" err="1"/>
              <a:t>elit</a:t>
            </a:r>
            <a:r>
              <a:rPr lang="nl-NL" dirty="0"/>
              <a:t>. </a:t>
            </a:r>
            <a:r>
              <a:rPr lang="nl-NL" dirty="0" err="1"/>
              <a:t>Maecenas</a:t>
            </a:r>
            <a:r>
              <a:rPr lang="nl-NL" dirty="0"/>
              <a:t> </a:t>
            </a:r>
            <a:r>
              <a:rPr lang="nl-NL" dirty="0" err="1"/>
              <a:t>porttitor</a:t>
            </a:r>
            <a:r>
              <a:rPr lang="nl-NL" dirty="0"/>
              <a:t> </a:t>
            </a:r>
            <a:r>
              <a:rPr lang="nl-NL" dirty="0" err="1"/>
              <a:t>congue</a:t>
            </a:r>
            <a:r>
              <a:rPr lang="nl-NL" dirty="0"/>
              <a:t> massa. </a:t>
            </a:r>
            <a:r>
              <a:rPr lang="nl-NL" dirty="0" err="1"/>
              <a:t>Fusce</a:t>
            </a:r>
            <a:r>
              <a:rPr lang="nl-NL" dirty="0"/>
              <a:t> </a:t>
            </a:r>
            <a:r>
              <a:rPr lang="nl-NL" dirty="0" err="1"/>
              <a:t>posuere</a:t>
            </a:r>
            <a:r>
              <a:rPr lang="nl-NL" dirty="0"/>
              <a:t>, magna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pulvinar</a:t>
            </a:r>
            <a:r>
              <a:rPr lang="nl-NL" dirty="0"/>
              <a:t> </a:t>
            </a:r>
            <a:r>
              <a:rPr lang="nl-NL" dirty="0" err="1"/>
              <a:t>ultricies</a:t>
            </a:r>
            <a:r>
              <a:rPr lang="nl-NL" dirty="0"/>
              <a:t>, </a:t>
            </a:r>
            <a:r>
              <a:rPr lang="nl-NL" dirty="0" err="1"/>
              <a:t>purus</a:t>
            </a:r>
            <a:r>
              <a:rPr lang="nl-NL" dirty="0"/>
              <a:t> </a:t>
            </a:r>
            <a:r>
              <a:rPr lang="nl-NL" dirty="0" err="1"/>
              <a:t>lectus</a:t>
            </a:r>
            <a:r>
              <a:rPr lang="nl-NL" dirty="0"/>
              <a:t> </a:t>
            </a:r>
            <a:r>
              <a:rPr lang="nl-NL" dirty="0" err="1"/>
              <a:t>malesuada</a:t>
            </a:r>
            <a:r>
              <a:rPr lang="nl-NL" dirty="0"/>
              <a:t> libero,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commodo magna eros </a:t>
            </a:r>
            <a:r>
              <a:rPr lang="nl-NL" dirty="0" err="1"/>
              <a:t>quis</a:t>
            </a:r>
            <a:r>
              <a:rPr lang="nl-NL" dirty="0"/>
              <a:t> </a:t>
            </a:r>
            <a:r>
              <a:rPr lang="nl-NL" dirty="0" err="1"/>
              <a:t>urna</a:t>
            </a:r>
            <a:r>
              <a:rPr lang="nl-NL" dirty="0"/>
              <a:t>. </a:t>
            </a:r>
          </a:p>
          <a:p>
            <a:pPr lvl="1"/>
            <a:endParaRPr lang="nl-NL" dirty="0"/>
          </a:p>
          <a:p>
            <a:pPr lvl="2"/>
            <a:r>
              <a:rPr lang="nl-NL" dirty="0"/>
              <a:t>Opsomming niveau1</a:t>
            </a:r>
          </a:p>
          <a:p>
            <a:pPr lvl="3"/>
            <a:r>
              <a:rPr lang="nl-NL" dirty="0"/>
              <a:t>Opsomming niveau2</a:t>
            </a:r>
          </a:p>
          <a:p>
            <a:pPr lvl="4"/>
            <a:r>
              <a:rPr lang="nl-NL" dirty="0"/>
              <a:t>Opsomming niveau3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7E6EB6F-2529-50D5-3E23-35C64AD53AD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270000" y="6172199"/>
            <a:ext cx="4721225" cy="315001"/>
          </a:xfrm>
        </p:spPr>
        <p:txBody>
          <a:bodyPr/>
          <a:lstStyle/>
          <a:p>
            <a:r>
              <a:rPr lang="nl-NL"/>
              <a:t>Titel van de presentatie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99A2E95-6D12-417A-023B-97AB6BC20E4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750" y="6172198"/>
            <a:ext cx="858050" cy="315001"/>
          </a:xfrm>
        </p:spPr>
        <p:txBody>
          <a:bodyPr/>
          <a:lstStyle/>
          <a:p>
            <a:fld id="{AAB3A489-4C2E-6A49-AF69-CE6527E23490}" type="slidenum">
              <a:rPr lang="nl-NL" smtClean="0"/>
              <a:pPr/>
              <a:t>15</a:t>
            </a:fld>
            <a:endParaRPr lang="nl-NL" dirty="0"/>
          </a:p>
        </p:txBody>
      </p:sp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311E3F3F-05D3-D705-1AAA-F79434F046A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308" r="6308"/>
          <a:stretch/>
        </p:blipFill>
        <p:spPr>
          <a:xfrm>
            <a:off x="6196011" y="-2"/>
            <a:ext cx="5993574" cy="6858000"/>
          </a:xfrm>
        </p:spPr>
      </p:pic>
      <p:grpSp>
        <p:nvGrpSpPr>
          <p:cNvPr id="5" name="Groep 4">
            <a:extLst>
              <a:ext uri="{FF2B5EF4-FFF2-40B4-BE49-F238E27FC236}">
                <a16:creationId xmlns:a16="http://schemas.microsoft.com/office/drawing/2014/main" id="{59121A68-4E91-E16A-037E-AF967FFB605C}"/>
              </a:ext>
            </a:extLst>
          </p:cNvPr>
          <p:cNvGrpSpPr/>
          <p:nvPr/>
        </p:nvGrpSpPr>
        <p:grpSpPr>
          <a:xfrm>
            <a:off x="9517062" y="7304701"/>
            <a:ext cx="2790825" cy="646331"/>
            <a:chOff x="412750" y="7304701"/>
            <a:chExt cx="2790825" cy="646331"/>
          </a:xfrm>
        </p:grpSpPr>
        <p:sp>
          <p:nvSpPr>
            <p:cNvPr id="7" name="Tekstvak 6">
              <a:extLst>
                <a:ext uri="{FF2B5EF4-FFF2-40B4-BE49-F238E27FC236}">
                  <a16:creationId xmlns:a16="http://schemas.microsoft.com/office/drawing/2014/main" id="{D4B2F73A-4380-B374-056E-94CD0A55B4F0}"/>
                </a:ext>
              </a:extLst>
            </p:cNvPr>
            <p:cNvSpPr txBox="1"/>
            <p:nvPr/>
          </p:nvSpPr>
          <p:spPr>
            <a:xfrm>
              <a:off x="412750" y="7304701"/>
              <a:ext cx="2790825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dit vlak om het beeldmerk te wijzigen in een andere HOOFDKLEUR: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8005AF7A-9052-FD45-400B-94400A59040F}"/>
                </a:ext>
              </a:extLst>
            </p:cNvPr>
            <p:cNvSpPr/>
            <p:nvPr/>
          </p:nvSpPr>
          <p:spPr>
            <a:xfrm>
              <a:off x="2285971" y="7784004"/>
              <a:ext cx="212725" cy="10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07B44AF5-1F41-5563-8270-93AB9C0D23DE}"/>
                </a:ext>
              </a:extLst>
            </p:cNvPr>
            <p:cNvSpPr/>
            <p:nvPr/>
          </p:nvSpPr>
          <p:spPr>
            <a:xfrm>
              <a:off x="2498696" y="7784004"/>
              <a:ext cx="212725" cy="104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76F03FEE-90D1-C0F3-C8A1-1D2514A288A4}"/>
                </a:ext>
              </a:extLst>
            </p:cNvPr>
            <p:cNvSpPr/>
            <p:nvPr/>
          </p:nvSpPr>
          <p:spPr>
            <a:xfrm>
              <a:off x="2711421" y="7784004"/>
              <a:ext cx="212725" cy="1044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4049200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70666-0918-C4ED-7DBA-65CC19BC9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C6D6C4-1CD6-93BD-EE85-8CD140C1A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7625" y="666000"/>
            <a:ext cx="5777986" cy="562526"/>
          </a:xfrm>
        </p:spPr>
        <p:txBody>
          <a:bodyPr/>
          <a:lstStyle/>
          <a:p>
            <a:r>
              <a:rPr lang="nl-NL" dirty="0"/>
              <a:t>Tekst- en fotoslide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B47D300-8269-1097-9E3D-3BC6F352048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127625" y="1765300"/>
            <a:ext cx="5784391" cy="4105275"/>
          </a:xfrm>
        </p:spPr>
        <p:txBody>
          <a:bodyPr/>
          <a:lstStyle/>
          <a:p>
            <a:r>
              <a:rPr lang="nl-NL" dirty="0"/>
              <a:t>Tussentitel of accenttekst</a:t>
            </a:r>
          </a:p>
          <a:p>
            <a:pPr lvl="1"/>
            <a:r>
              <a:rPr lang="nl-NL" dirty="0"/>
              <a:t>Bodytekst. </a:t>
            </a:r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, </a:t>
            </a:r>
            <a:r>
              <a:rPr lang="nl-NL" dirty="0" err="1"/>
              <a:t>consectetuer</a:t>
            </a:r>
            <a:r>
              <a:rPr lang="nl-NL" dirty="0"/>
              <a:t> </a:t>
            </a:r>
            <a:r>
              <a:rPr lang="nl-NL" dirty="0" err="1"/>
              <a:t>adipiscing</a:t>
            </a:r>
            <a:r>
              <a:rPr lang="nl-NL" dirty="0"/>
              <a:t> </a:t>
            </a:r>
            <a:r>
              <a:rPr lang="nl-NL" dirty="0" err="1"/>
              <a:t>elit</a:t>
            </a:r>
            <a:r>
              <a:rPr lang="nl-NL" dirty="0"/>
              <a:t>. </a:t>
            </a:r>
            <a:r>
              <a:rPr lang="nl-NL" dirty="0" err="1"/>
              <a:t>Maecenas</a:t>
            </a:r>
            <a:r>
              <a:rPr lang="nl-NL" dirty="0"/>
              <a:t> </a:t>
            </a:r>
            <a:r>
              <a:rPr lang="nl-NL" dirty="0" err="1"/>
              <a:t>porttitor</a:t>
            </a:r>
            <a:r>
              <a:rPr lang="nl-NL" dirty="0"/>
              <a:t> </a:t>
            </a:r>
            <a:r>
              <a:rPr lang="nl-NL" dirty="0" err="1"/>
              <a:t>congue</a:t>
            </a:r>
            <a:r>
              <a:rPr lang="nl-NL" dirty="0"/>
              <a:t> massa. </a:t>
            </a:r>
            <a:r>
              <a:rPr lang="nl-NL" dirty="0" err="1"/>
              <a:t>Fusce</a:t>
            </a:r>
            <a:r>
              <a:rPr lang="nl-NL" dirty="0"/>
              <a:t> </a:t>
            </a:r>
            <a:r>
              <a:rPr lang="nl-NL" dirty="0" err="1"/>
              <a:t>posuere</a:t>
            </a:r>
            <a:r>
              <a:rPr lang="nl-NL" dirty="0"/>
              <a:t>, magna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pulvinar</a:t>
            </a:r>
            <a:r>
              <a:rPr lang="nl-NL" dirty="0"/>
              <a:t> </a:t>
            </a:r>
            <a:r>
              <a:rPr lang="nl-NL" dirty="0" err="1"/>
              <a:t>ultricies</a:t>
            </a:r>
            <a:r>
              <a:rPr lang="nl-NL" dirty="0"/>
              <a:t>, </a:t>
            </a:r>
            <a:r>
              <a:rPr lang="nl-NL" dirty="0" err="1"/>
              <a:t>purus</a:t>
            </a:r>
            <a:r>
              <a:rPr lang="nl-NL" dirty="0"/>
              <a:t> </a:t>
            </a:r>
            <a:r>
              <a:rPr lang="nl-NL" dirty="0" err="1"/>
              <a:t>lectus</a:t>
            </a:r>
            <a:r>
              <a:rPr lang="nl-NL" dirty="0"/>
              <a:t> </a:t>
            </a:r>
            <a:r>
              <a:rPr lang="nl-NL" dirty="0" err="1"/>
              <a:t>malesuada</a:t>
            </a:r>
            <a:r>
              <a:rPr lang="nl-NL" dirty="0"/>
              <a:t> libero,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commodo magna eros </a:t>
            </a:r>
            <a:r>
              <a:rPr lang="nl-NL" dirty="0" err="1"/>
              <a:t>quis</a:t>
            </a:r>
            <a:r>
              <a:rPr lang="nl-NL" dirty="0"/>
              <a:t> </a:t>
            </a:r>
            <a:r>
              <a:rPr lang="nl-NL" dirty="0" err="1"/>
              <a:t>urna</a:t>
            </a:r>
            <a:r>
              <a:rPr lang="nl-NL" dirty="0"/>
              <a:t>. </a:t>
            </a:r>
          </a:p>
          <a:p>
            <a:pPr lvl="1"/>
            <a:endParaRPr lang="nl-NL" dirty="0"/>
          </a:p>
          <a:p>
            <a:pPr lvl="2"/>
            <a:r>
              <a:rPr lang="nl-NL" dirty="0"/>
              <a:t>Opsomming niveau1</a:t>
            </a:r>
          </a:p>
          <a:p>
            <a:pPr lvl="3"/>
            <a:r>
              <a:rPr lang="nl-NL" dirty="0"/>
              <a:t>Opsomming niveau2</a:t>
            </a:r>
          </a:p>
          <a:p>
            <a:pPr lvl="4"/>
            <a:r>
              <a:rPr lang="nl-NL" dirty="0"/>
              <a:t>Opsomming niveau3</a:t>
            </a: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6D21B8F5-A1BA-BCDC-8CDF-C9509FE81C7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90791" y="6172199"/>
            <a:ext cx="4721225" cy="315001"/>
          </a:xfrm>
        </p:spPr>
        <p:txBody>
          <a:bodyPr/>
          <a:lstStyle/>
          <a:p>
            <a:r>
              <a:rPr lang="nl-NL"/>
              <a:t>Titel van de presentatie</a:t>
            </a:r>
            <a:endParaRPr lang="nl-NL" dirty="0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07111954-E19A-761B-13DD-0285A9E01F8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912475" y="6172198"/>
            <a:ext cx="857248" cy="315001"/>
          </a:xfrm>
        </p:spPr>
        <p:txBody>
          <a:bodyPr/>
          <a:lstStyle/>
          <a:p>
            <a:fld id="{AAB3A489-4C2E-6A49-AF69-CE6527E23490}" type="slidenum">
              <a:rPr lang="nl-NL" smtClean="0"/>
              <a:pPr/>
              <a:t>16</a:t>
            </a:fld>
            <a:endParaRPr lang="nl-NL" dirty="0"/>
          </a:p>
        </p:txBody>
      </p:sp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B7F04128-8EAA-BEFD-2251-78198CE880F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6555" r="16555"/>
          <a:stretch/>
        </p:blipFill>
        <p:spPr>
          <a:xfrm>
            <a:off x="411163" y="411163"/>
            <a:ext cx="3652837" cy="5461000"/>
          </a:xfrm>
        </p:spPr>
      </p:pic>
      <p:grpSp>
        <p:nvGrpSpPr>
          <p:cNvPr id="3" name="Groep 2">
            <a:extLst>
              <a:ext uri="{FF2B5EF4-FFF2-40B4-BE49-F238E27FC236}">
                <a16:creationId xmlns:a16="http://schemas.microsoft.com/office/drawing/2014/main" id="{C756E3B9-1901-A6CF-F76E-423E59969D6A}"/>
              </a:ext>
            </a:extLst>
          </p:cNvPr>
          <p:cNvGrpSpPr/>
          <p:nvPr/>
        </p:nvGrpSpPr>
        <p:grpSpPr>
          <a:xfrm>
            <a:off x="0" y="7304701"/>
            <a:ext cx="4330576" cy="432000"/>
            <a:chOff x="0" y="7304701"/>
            <a:chExt cx="4330576" cy="432000"/>
          </a:xfrm>
        </p:grpSpPr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1C04517F-5553-D505-0933-83B09979DCE7}"/>
                </a:ext>
              </a:extLst>
            </p:cNvPr>
            <p:cNvSpPr txBox="1"/>
            <p:nvPr/>
          </p:nvSpPr>
          <p:spPr>
            <a:xfrm>
              <a:off x="1454725" y="7304701"/>
              <a:ext cx="287585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het grafisch element via ‘Achtergrond opmaken’</a:t>
              </a:r>
            </a:p>
          </p:txBody>
        </p:sp>
        <p:grpSp>
          <p:nvGrpSpPr>
            <p:cNvPr id="5" name="Groep 4">
              <a:extLst>
                <a:ext uri="{FF2B5EF4-FFF2-40B4-BE49-F238E27FC236}">
                  <a16:creationId xmlns:a16="http://schemas.microsoft.com/office/drawing/2014/main" id="{4AB03A0D-A30C-BFC6-F54A-B8C09148BFA1}"/>
                </a:ext>
              </a:extLst>
            </p:cNvPr>
            <p:cNvGrpSpPr/>
            <p:nvPr/>
          </p:nvGrpSpPr>
          <p:grpSpPr>
            <a:xfrm>
              <a:off x="0" y="7304701"/>
              <a:ext cx="1270000" cy="432000"/>
              <a:chOff x="4320000" y="1080000"/>
              <a:chExt cx="1296000" cy="432000"/>
            </a:xfrm>
          </p:grpSpPr>
          <p:sp>
            <p:nvSpPr>
              <p:cNvPr id="7" name="Rechthoek 6">
                <a:extLst>
                  <a:ext uri="{FF2B5EF4-FFF2-40B4-BE49-F238E27FC236}">
                    <a16:creationId xmlns:a16="http://schemas.microsoft.com/office/drawing/2014/main" id="{09B0D23A-D45F-8522-0461-F09812BDCB4E}"/>
                  </a:ext>
                </a:extLst>
              </p:cNvPr>
              <p:cNvSpPr/>
              <p:nvPr/>
            </p:nvSpPr>
            <p:spPr>
              <a:xfrm>
                <a:off x="4320000" y="1080000"/>
                <a:ext cx="216000" cy="10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8" name="Rechthoek 7">
                <a:extLst>
                  <a:ext uri="{FF2B5EF4-FFF2-40B4-BE49-F238E27FC236}">
                    <a16:creationId xmlns:a16="http://schemas.microsoft.com/office/drawing/2014/main" id="{6E17EAC7-A171-3D32-0686-84F606CC7F32}"/>
                  </a:ext>
                </a:extLst>
              </p:cNvPr>
              <p:cNvSpPr/>
              <p:nvPr/>
            </p:nvSpPr>
            <p:spPr>
              <a:xfrm>
                <a:off x="4320000" y="1188000"/>
                <a:ext cx="216000" cy="10800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9" name="Rechthoek 8">
                <a:extLst>
                  <a:ext uri="{FF2B5EF4-FFF2-40B4-BE49-F238E27FC236}">
                    <a16:creationId xmlns:a16="http://schemas.microsoft.com/office/drawing/2014/main" id="{C45B8BDE-D5D2-5F1F-3F58-814C805F4071}"/>
                  </a:ext>
                </a:extLst>
              </p:cNvPr>
              <p:cNvSpPr/>
              <p:nvPr/>
            </p:nvSpPr>
            <p:spPr>
              <a:xfrm>
                <a:off x="4536000" y="1080000"/>
                <a:ext cx="216000" cy="108000"/>
              </a:xfrm>
              <a:prstGeom prst="rect">
                <a:avLst/>
              </a:prstGeom>
              <a:solidFill>
                <a:srgbClr val="63224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12" name="Rechthoek 11">
                <a:extLst>
                  <a:ext uri="{FF2B5EF4-FFF2-40B4-BE49-F238E27FC236}">
                    <a16:creationId xmlns:a16="http://schemas.microsoft.com/office/drawing/2014/main" id="{CFA9E7D7-3850-6823-C183-370C93A25366}"/>
                  </a:ext>
                </a:extLst>
              </p:cNvPr>
              <p:cNvSpPr/>
              <p:nvPr/>
            </p:nvSpPr>
            <p:spPr>
              <a:xfrm>
                <a:off x="4536000" y="1188000"/>
                <a:ext cx="216000" cy="108000"/>
              </a:xfrm>
              <a:prstGeom prst="rect">
                <a:avLst/>
              </a:prstGeom>
              <a:solidFill>
                <a:srgbClr val="DF15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13" name="Rechthoek 12">
                <a:extLst>
                  <a:ext uri="{FF2B5EF4-FFF2-40B4-BE49-F238E27FC236}">
                    <a16:creationId xmlns:a16="http://schemas.microsoft.com/office/drawing/2014/main" id="{2AA24127-4E1D-63D5-A40C-9B64D4A42FE6}"/>
                  </a:ext>
                </a:extLst>
              </p:cNvPr>
              <p:cNvSpPr/>
              <p:nvPr/>
            </p:nvSpPr>
            <p:spPr>
              <a:xfrm>
                <a:off x="4536000" y="1296000"/>
                <a:ext cx="216000" cy="108000"/>
              </a:xfrm>
              <a:prstGeom prst="rect">
                <a:avLst/>
              </a:prstGeom>
              <a:solidFill>
                <a:srgbClr val="EF85C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14" name="Rechthoek 13">
                <a:extLst>
                  <a:ext uri="{FF2B5EF4-FFF2-40B4-BE49-F238E27FC236}">
                    <a16:creationId xmlns:a16="http://schemas.microsoft.com/office/drawing/2014/main" id="{51A0513B-30FF-67B9-7BA0-FA2F9133BEAD}"/>
                  </a:ext>
                </a:extLst>
              </p:cNvPr>
              <p:cNvSpPr/>
              <p:nvPr/>
            </p:nvSpPr>
            <p:spPr>
              <a:xfrm>
                <a:off x="4536000" y="1404000"/>
                <a:ext cx="216000" cy="108000"/>
              </a:xfrm>
              <a:prstGeom prst="rect">
                <a:avLst/>
              </a:prstGeom>
              <a:solidFill>
                <a:srgbClr val="EBC5D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16" name="Rechthoek 15">
                <a:extLst>
                  <a:ext uri="{FF2B5EF4-FFF2-40B4-BE49-F238E27FC236}">
                    <a16:creationId xmlns:a16="http://schemas.microsoft.com/office/drawing/2014/main" id="{D25D4F2B-3F51-1C35-3B57-7D624A041BF5}"/>
                  </a:ext>
                </a:extLst>
              </p:cNvPr>
              <p:cNvSpPr/>
              <p:nvPr/>
            </p:nvSpPr>
            <p:spPr>
              <a:xfrm>
                <a:off x="4752000" y="1080000"/>
                <a:ext cx="216000" cy="10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17" name="Rechthoek 16">
                <a:extLst>
                  <a:ext uri="{FF2B5EF4-FFF2-40B4-BE49-F238E27FC236}">
                    <a16:creationId xmlns:a16="http://schemas.microsoft.com/office/drawing/2014/main" id="{998681C9-3B62-3040-403E-CDF140BFDA9C}"/>
                  </a:ext>
                </a:extLst>
              </p:cNvPr>
              <p:cNvSpPr/>
              <p:nvPr/>
            </p:nvSpPr>
            <p:spPr>
              <a:xfrm>
                <a:off x="4752000" y="1188000"/>
                <a:ext cx="216000" cy="108000"/>
              </a:xfrm>
              <a:prstGeom prst="rect">
                <a:avLst/>
              </a:prstGeom>
              <a:solidFill>
                <a:srgbClr val="E64B3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18" name="Rechthoek 17">
                <a:extLst>
                  <a:ext uri="{FF2B5EF4-FFF2-40B4-BE49-F238E27FC236}">
                    <a16:creationId xmlns:a16="http://schemas.microsoft.com/office/drawing/2014/main" id="{ABCCD4EA-B93D-DF78-137E-5E93927F432C}"/>
                  </a:ext>
                </a:extLst>
              </p:cNvPr>
              <p:cNvSpPr/>
              <p:nvPr/>
            </p:nvSpPr>
            <p:spPr>
              <a:xfrm>
                <a:off x="4752000" y="1296000"/>
                <a:ext cx="216000" cy="10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38A95036-10BD-17DD-2195-012A34F29618}"/>
                  </a:ext>
                </a:extLst>
              </p:cNvPr>
              <p:cNvSpPr/>
              <p:nvPr/>
            </p:nvSpPr>
            <p:spPr>
              <a:xfrm>
                <a:off x="4752000" y="1404000"/>
                <a:ext cx="216000" cy="108000"/>
              </a:xfrm>
              <a:prstGeom prst="rect">
                <a:avLst/>
              </a:prstGeom>
              <a:solidFill>
                <a:srgbClr val="FDCA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CA0546AD-1127-C068-0049-30C601076347}"/>
                  </a:ext>
                </a:extLst>
              </p:cNvPr>
              <p:cNvSpPr/>
              <p:nvPr/>
            </p:nvSpPr>
            <p:spPr>
              <a:xfrm>
                <a:off x="4968000" y="1080000"/>
                <a:ext cx="216000" cy="108000"/>
              </a:xfrm>
              <a:prstGeom prst="rect">
                <a:avLst/>
              </a:prstGeom>
              <a:solidFill>
                <a:srgbClr val="623C2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5EF1D194-C78A-1671-39C0-45DACF7F548D}"/>
                  </a:ext>
                </a:extLst>
              </p:cNvPr>
              <p:cNvSpPr/>
              <p:nvPr/>
            </p:nvSpPr>
            <p:spPr>
              <a:xfrm>
                <a:off x="4968000" y="1188000"/>
                <a:ext cx="216000" cy="108000"/>
              </a:xfrm>
              <a:prstGeom prst="rect">
                <a:avLst/>
              </a:prstGeom>
              <a:solidFill>
                <a:srgbClr val="B58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E636B06B-C740-DDAE-D01D-4A6AE09CE19B}"/>
                  </a:ext>
                </a:extLst>
              </p:cNvPr>
              <p:cNvSpPr/>
              <p:nvPr/>
            </p:nvSpPr>
            <p:spPr>
              <a:xfrm>
                <a:off x="4968000" y="1296000"/>
                <a:ext cx="216000" cy="108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3" name="Rechthoek 22">
                <a:extLst>
                  <a:ext uri="{FF2B5EF4-FFF2-40B4-BE49-F238E27FC236}">
                    <a16:creationId xmlns:a16="http://schemas.microsoft.com/office/drawing/2014/main" id="{915A49F2-2F5C-BFDA-33CF-05E14DB13714}"/>
                  </a:ext>
                </a:extLst>
              </p:cNvPr>
              <p:cNvSpPr/>
              <p:nvPr/>
            </p:nvSpPr>
            <p:spPr>
              <a:xfrm>
                <a:off x="4968000" y="1404000"/>
                <a:ext cx="216000" cy="108000"/>
              </a:xfrm>
              <a:prstGeom prst="rect">
                <a:avLst/>
              </a:prstGeom>
              <a:solidFill>
                <a:srgbClr val="F6DFA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9887FD31-9418-109E-3582-10B8016C6A56}"/>
                  </a:ext>
                </a:extLst>
              </p:cNvPr>
              <p:cNvSpPr/>
              <p:nvPr/>
            </p:nvSpPr>
            <p:spPr>
              <a:xfrm>
                <a:off x="5184000" y="1080000"/>
                <a:ext cx="216000" cy="108000"/>
              </a:xfrm>
              <a:prstGeom prst="rect">
                <a:avLst/>
              </a:prstGeom>
              <a:solidFill>
                <a:srgbClr val="0068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5" name="Rechthoek 24">
                <a:extLst>
                  <a:ext uri="{FF2B5EF4-FFF2-40B4-BE49-F238E27FC236}">
                    <a16:creationId xmlns:a16="http://schemas.microsoft.com/office/drawing/2014/main" id="{561D8D87-FC07-3CFB-4208-06C33716E965}"/>
                  </a:ext>
                </a:extLst>
              </p:cNvPr>
              <p:cNvSpPr/>
              <p:nvPr/>
            </p:nvSpPr>
            <p:spPr>
              <a:xfrm>
                <a:off x="5184000" y="1188000"/>
                <a:ext cx="216000" cy="108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41831540-E557-C129-FEAE-9DB1F91518A7}"/>
                  </a:ext>
                </a:extLst>
              </p:cNvPr>
              <p:cNvSpPr/>
              <p:nvPr/>
            </p:nvSpPr>
            <p:spPr>
              <a:xfrm>
                <a:off x="5184000" y="1296000"/>
                <a:ext cx="216000" cy="108000"/>
              </a:xfrm>
              <a:prstGeom prst="rect">
                <a:avLst/>
              </a:prstGeom>
              <a:solidFill>
                <a:srgbClr val="93D4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6D0670A5-9653-6067-2216-A4F883CBAE0F}"/>
                  </a:ext>
                </a:extLst>
              </p:cNvPr>
              <p:cNvSpPr/>
              <p:nvPr/>
            </p:nvSpPr>
            <p:spPr>
              <a:xfrm>
                <a:off x="5184000" y="1404000"/>
                <a:ext cx="216000" cy="108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8" name="Rechthoek 27">
                <a:extLst>
                  <a:ext uri="{FF2B5EF4-FFF2-40B4-BE49-F238E27FC236}">
                    <a16:creationId xmlns:a16="http://schemas.microsoft.com/office/drawing/2014/main" id="{20C1F07F-0B8B-11C8-99C3-FBE56647A780}"/>
                  </a:ext>
                </a:extLst>
              </p:cNvPr>
              <p:cNvSpPr/>
              <p:nvPr/>
            </p:nvSpPr>
            <p:spPr>
              <a:xfrm>
                <a:off x="5400000" y="1080000"/>
                <a:ext cx="216000" cy="108000"/>
              </a:xfrm>
              <a:prstGeom prst="rect">
                <a:avLst/>
              </a:prstGeom>
              <a:solidFill>
                <a:srgbClr val="09223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D5C67C49-1DCB-39EC-2C8A-9326EE113957}"/>
                  </a:ext>
                </a:extLst>
              </p:cNvPr>
              <p:cNvSpPr/>
              <p:nvPr/>
            </p:nvSpPr>
            <p:spPr>
              <a:xfrm>
                <a:off x="5400000" y="1188000"/>
                <a:ext cx="216000" cy="10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81DB1789-6E80-F6BA-C82C-8AEFD801DEDA}"/>
                  </a:ext>
                </a:extLst>
              </p:cNvPr>
              <p:cNvSpPr/>
              <p:nvPr/>
            </p:nvSpPr>
            <p:spPr>
              <a:xfrm>
                <a:off x="5400000" y="1296000"/>
                <a:ext cx="216000" cy="108000"/>
              </a:xfrm>
              <a:prstGeom prst="rect">
                <a:avLst/>
              </a:prstGeom>
              <a:solidFill>
                <a:srgbClr val="00B2E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1" name="Rechthoek 30">
                <a:extLst>
                  <a:ext uri="{FF2B5EF4-FFF2-40B4-BE49-F238E27FC236}">
                    <a16:creationId xmlns:a16="http://schemas.microsoft.com/office/drawing/2014/main" id="{9FFE76FE-4543-D72D-2909-D7B17C511738}"/>
                  </a:ext>
                </a:extLst>
              </p:cNvPr>
              <p:cNvSpPr/>
              <p:nvPr/>
            </p:nvSpPr>
            <p:spPr>
              <a:xfrm>
                <a:off x="5400000" y="1404000"/>
                <a:ext cx="216000" cy="108000"/>
              </a:xfrm>
              <a:prstGeom prst="rect">
                <a:avLst/>
              </a:prstGeom>
              <a:solidFill>
                <a:srgbClr val="B8DAE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36332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F7201A32-E65A-7935-14B4-70B4ACE9F731}"/>
              </a:ext>
            </a:extLst>
          </p:cNvPr>
          <p:cNvSpPr/>
          <p:nvPr/>
        </p:nvSpPr>
        <p:spPr>
          <a:xfrm>
            <a:off x="10826750" y="6073775"/>
            <a:ext cx="1031875" cy="9905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AE90B1F6-FCBF-C398-7A67-C94CE7FA68D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E9C0BD8-6119-203D-0656-0D04F8F402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0000" y="1065530"/>
            <a:ext cx="5781675" cy="3242945"/>
          </a:xfrm>
        </p:spPr>
        <p:txBody>
          <a:bodyPr/>
          <a:lstStyle/>
          <a:p>
            <a:r>
              <a:rPr lang="nl-NL" dirty="0"/>
              <a:t>Voeg hier een quote toe, die over een aantal tekstregels doorloopt. </a:t>
            </a:r>
          </a:p>
          <a:p>
            <a:pPr lvl="1"/>
            <a:r>
              <a:rPr lang="nl-NL" dirty="0"/>
              <a:t>Voornaam Naam, Functie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6F97A26E-668B-71CD-C3C8-1471508A7EE3}"/>
              </a:ext>
            </a:extLst>
          </p:cNvPr>
          <p:cNvGrpSpPr/>
          <p:nvPr/>
        </p:nvGrpSpPr>
        <p:grpSpPr>
          <a:xfrm>
            <a:off x="9517062" y="7304701"/>
            <a:ext cx="2790825" cy="646331"/>
            <a:chOff x="412750" y="7304701"/>
            <a:chExt cx="2790825" cy="646331"/>
          </a:xfrm>
        </p:grpSpPr>
        <p:sp>
          <p:nvSpPr>
            <p:cNvPr id="7" name="Tekstvak 6">
              <a:extLst>
                <a:ext uri="{FF2B5EF4-FFF2-40B4-BE49-F238E27FC236}">
                  <a16:creationId xmlns:a16="http://schemas.microsoft.com/office/drawing/2014/main" id="{650A0ECB-EF60-2C51-0AF1-968B45022520}"/>
                </a:ext>
              </a:extLst>
            </p:cNvPr>
            <p:cNvSpPr txBox="1"/>
            <p:nvPr/>
          </p:nvSpPr>
          <p:spPr>
            <a:xfrm>
              <a:off x="412750" y="7304701"/>
              <a:ext cx="2790825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dit vlak om het beeldmerk te wijzigen in een andere HOOFDKLEUR: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99002593-A3EF-9FF0-886F-EABE0B380ABC}"/>
                </a:ext>
              </a:extLst>
            </p:cNvPr>
            <p:cNvSpPr/>
            <p:nvPr/>
          </p:nvSpPr>
          <p:spPr>
            <a:xfrm>
              <a:off x="2285971" y="7784004"/>
              <a:ext cx="212725" cy="10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EBC44157-810F-E3E8-1E3D-E87E2DADD1B1}"/>
                </a:ext>
              </a:extLst>
            </p:cNvPr>
            <p:cNvSpPr/>
            <p:nvPr/>
          </p:nvSpPr>
          <p:spPr>
            <a:xfrm>
              <a:off x="2498696" y="7784004"/>
              <a:ext cx="212725" cy="104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52188F16-9E97-AE50-E258-70A6F2235CB4}"/>
                </a:ext>
              </a:extLst>
            </p:cNvPr>
            <p:cNvSpPr/>
            <p:nvPr/>
          </p:nvSpPr>
          <p:spPr>
            <a:xfrm>
              <a:off x="2711421" y="7784004"/>
              <a:ext cx="212725" cy="1044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  <p:grpSp>
        <p:nvGrpSpPr>
          <p:cNvPr id="16" name="Groep 15">
            <a:extLst>
              <a:ext uri="{FF2B5EF4-FFF2-40B4-BE49-F238E27FC236}">
                <a16:creationId xmlns:a16="http://schemas.microsoft.com/office/drawing/2014/main" id="{7AE90F6B-57AF-186E-9A72-9F6D46153C9B}"/>
              </a:ext>
            </a:extLst>
          </p:cNvPr>
          <p:cNvGrpSpPr/>
          <p:nvPr/>
        </p:nvGrpSpPr>
        <p:grpSpPr>
          <a:xfrm>
            <a:off x="0" y="7304701"/>
            <a:ext cx="4330576" cy="432000"/>
            <a:chOff x="0" y="7304701"/>
            <a:chExt cx="4330576" cy="432000"/>
          </a:xfrm>
        </p:grpSpPr>
        <p:sp>
          <p:nvSpPr>
            <p:cNvPr id="17" name="Tekstvak 16">
              <a:extLst>
                <a:ext uri="{FF2B5EF4-FFF2-40B4-BE49-F238E27FC236}">
                  <a16:creationId xmlns:a16="http://schemas.microsoft.com/office/drawing/2014/main" id="{79B1B6FF-BF31-69F0-A806-C2B87C5F31B9}"/>
                </a:ext>
              </a:extLst>
            </p:cNvPr>
            <p:cNvSpPr txBox="1"/>
            <p:nvPr/>
          </p:nvSpPr>
          <p:spPr>
            <a:xfrm>
              <a:off x="1454725" y="7304701"/>
              <a:ext cx="287585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het grafisch element via ‘Achtergrond opmaken’</a:t>
              </a: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927500FD-7DED-2EBA-CA58-AB93F3330975}"/>
                </a:ext>
              </a:extLst>
            </p:cNvPr>
            <p:cNvGrpSpPr/>
            <p:nvPr/>
          </p:nvGrpSpPr>
          <p:grpSpPr>
            <a:xfrm>
              <a:off x="0" y="7304701"/>
              <a:ext cx="1270000" cy="432000"/>
              <a:chOff x="4320000" y="1080000"/>
              <a:chExt cx="1296000" cy="432000"/>
            </a:xfrm>
          </p:grpSpPr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A818EDA3-1EA3-E422-83AC-DBD645ECD39D}"/>
                  </a:ext>
                </a:extLst>
              </p:cNvPr>
              <p:cNvSpPr/>
              <p:nvPr/>
            </p:nvSpPr>
            <p:spPr>
              <a:xfrm>
                <a:off x="4320000" y="1080000"/>
                <a:ext cx="216000" cy="10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35BDDA8F-AFBB-6472-4098-106A6FC59B87}"/>
                  </a:ext>
                </a:extLst>
              </p:cNvPr>
              <p:cNvSpPr/>
              <p:nvPr/>
            </p:nvSpPr>
            <p:spPr>
              <a:xfrm>
                <a:off x="4320000" y="1188000"/>
                <a:ext cx="216000" cy="10800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F9F8AB76-7FF0-49FF-3599-82AE85E22890}"/>
                  </a:ext>
                </a:extLst>
              </p:cNvPr>
              <p:cNvSpPr/>
              <p:nvPr/>
            </p:nvSpPr>
            <p:spPr>
              <a:xfrm>
                <a:off x="4536000" y="1080000"/>
                <a:ext cx="216000" cy="108000"/>
              </a:xfrm>
              <a:prstGeom prst="rect">
                <a:avLst/>
              </a:prstGeom>
              <a:solidFill>
                <a:srgbClr val="63224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BDA93E1E-FCD9-2092-4CA7-DD583BB11A1C}"/>
                  </a:ext>
                </a:extLst>
              </p:cNvPr>
              <p:cNvSpPr/>
              <p:nvPr/>
            </p:nvSpPr>
            <p:spPr>
              <a:xfrm>
                <a:off x="4536000" y="1188000"/>
                <a:ext cx="216000" cy="108000"/>
              </a:xfrm>
              <a:prstGeom prst="rect">
                <a:avLst/>
              </a:prstGeom>
              <a:solidFill>
                <a:srgbClr val="DF15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3" name="Rechthoek 22">
                <a:extLst>
                  <a:ext uri="{FF2B5EF4-FFF2-40B4-BE49-F238E27FC236}">
                    <a16:creationId xmlns:a16="http://schemas.microsoft.com/office/drawing/2014/main" id="{32E8946F-8AED-9BBB-4929-2D623003AAC4}"/>
                  </a:ext>
                </a:extLst>
              </p:cNvPr>
              <p:cNvSpPr/>
              <p:nvPr/>
            </p:nvSpPr>
            <p:spPr>
              <a:xfrm>
                <a:off x="4536000" y="1296000"/>
                <a:ext cx="216000" cy="108000"/>
              </a:xfrm>
              <a:prstGeom prst="rect">
                <a:avLst/>
              </a:prstGeom>
              <a:solidFill>
                <a:srgbClr val="EF85C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9A9B6140-4097-2820-C087-50B792B52A27}"/>
                  </a:ext>
                </a:extLst>
              </p:cNvPr>
              <p:cNvSpPr/>
              <p:nvPr/>
            </p:nvSpPr>
            <p:spPr>
              <a:xfrm>
                <a:off x="4536000" y="1404000"/>
                <a:ext cx="216000" cy="108000"/>
              </a:xfrm>
              <a:prstGeom prst="rect">
                <a:avLst/>
              </a:prstGeom>
              <a:solidFill>
                <a:srgbClr val="EBC5D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5" name="Rechthoek 24">
                <a:extLst>
                  <a:ext uri="{FF2B5EF4-FFF2-40B4-BE49-F238E27FC236}">
                    <a16:creationId xmlns:a16="http://schemas.microsoft.com/office/drawing/2014/main" id="{542757C7-557D-1368-A228-FC6F1408EBB0}"/>
                  </a:ext>
                </a:extLst>
              </p:cNvPr>
              <p:cNvSpPr/>
              <p:nvPr/>
            </p:nvSpPr>
            <p:spPr>
              <a:xfrm>
                <a:off x="4752000" y="1080000"/>
                <a:ext cx="216000" cy="10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67C049B7-941A-1642-C711-2AA67FEAAAFA}"/>
                  </a:ext>
                </a:extLst>
              </p:cNvPr>
              <p:cNvSpPr/>
              <p:nvPr/>
            </p:nvSpPr>
            <p:spPr>
              <a:xfrm>
                <a:off x="4752000" y="1188000"/>
                <a:ext cx="216000" cy="108000"/>
              </a:xfrm>
              <a:prstGeom prst="rect">
                <a:avLst/>
              </a:prstGeom>
              <a:solidFill>
                <a:srgbClr val="E64B3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D19CDBD6-26AE-8F2A-747E-CD4AE1ED960B}"/>
                  </a:ext>
                </a:extLst>
              </p:cNvPr>
              <p:cNvSpPr/>
              <p:nvPr/>
            </p:nvSpPr>
            <p:spPr>
              <a:xfrm>
                <a:off x="4752000" y="1296000"/>
                <a:ext cx="216000" cy="10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8" name="Rechthoek 27">
                <a:extLst>
                  <a:ext uri="{FF2B5EF4-FFF2-40B4-BE49-F238E27FC236}">
                    <a16:creationId xmlns:a16="http://schemas.microsoft.com/office/drawing/2014/main" id="{49C5A4A5-6490-EB28-4753-935D349770AC}"/>
                  </a:ext>
                </a:extLst>
              </p:cNvPr>
              <p:cNvSpPr/>
              <p:nvPr/>
            </p:nvSpPr>
            <p:spPr>
              <a:xfrm>
                <a:off x="4752000" y="1404000"/>
                <a:ext cx="216000" cy="108000"/>
              </a:xfrm>
              <a:prstGeom prst="rect">
                <a:avLst/>
              </a:prstGeom>
              <a:solidFill>
                <a:srgbClr val="FDCA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AADBC3F0-F0B9-E653-43C0-E3F689A4800A}"/>
                  </a:ext>
                </a:extLst>
              </p:cNvPr>
              <p:cNvSpPr/>
              <p:nvPr/>
            </p:nvSpPr>
            <p:spPr>
              <a:xfrm>
                <a:off x="4968000" y="1080000"/>
                <a:ext cx="216000" cy="108000"/>
              </a:xfrm>
              <a:prstGeom prst="rect">
                <a:avLst/>
              </a:prstGeom>
              <a:solidFill>
                <a:srgbClr val="623C2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58CE2086-1891-436D-7362-D1B8DA66AB9E}"/>
                  </a:ext>
                </a:extLst>
              </p:cNvPr>
              <p:cNvSpPr/>
              <p:nvPr/>
            </p:nvSpPr>
            <p:spPr>
              <a:xfrm>
                <a:off x="4968000" y="1188000"/>
                <a:ext cx="216000" cy="108000"/>
              </a:xfrm>
              <a:prstGeom prst="rect">
                <a:avLst/>
              </a:prstGeom>
              <a:solidFill>
                <a:srgbClr val="B58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1" name="Rechthoek 30">
                <a:extLst>
                  <a:ext uri="{FF2B5EF4-FFF2-40B4-BE49-F238E27FC236}">
                    <a16:creationId xmlns:a16="http://schemas.microsoft.com/office/drawing/2014/main" id="{F1F14FDF-9254-A912-C03D-855E47E848CA}"/>
                  </a:ext>
                </a:extLst>
              </p:cNvPr>
              <p:cNvSpPr/>
              <p:nvPr/>
            </p:nvSpPr>
            <p:spPr>
              <a:xfrm>
                <a:off x="4968000" y="1296000"/>
                <a:ext cx="216000" cy="108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2" name="Rechthoek 31">
                <a:extLst>
                  <a:ext uri="{FF2B5EF4-FFF2-40B4-BE49-F238E27FC236}">
                    <a16:creationId xmlns:a16="http://schemas.microsoft.com/office/drawing/2014/main" id="{D43C7F89-6CFA-4F8A-809D-2D15659D25B9}"/>
                  </a:ext>
                </a:extLst>
              </p:cNvPr>
              <p:cNvSpPr/>
              <p:nvPr/>
            </p:nvSpPr>
            <p:spPr>
              <a:xfrm>
                <a:off x="4968000" y="1404000"/>
                <a:ext cx="216000" cy="108000"/>
              </a:xfrm>
              <a:prstGeom prst="rect">
                <a:avLst/>
              </a:prstGeom>
              <a:solidFill>
                <a:srgbClr val="F6DFA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3" name="Rechthoek 32">
                <a:extLst>
                  <a:ext uri="{FF2B5EF4-FFF2-40B4-BE49-F238E27FC236}">
                    <a16:creationId xmlns:a16="http://schemas.microsoft.com/office/drawing/2014/main" id="{AE25FF56-015D-21A3-97E4-BBB7766DD2D0}"/>
                  </a:ext>
                </a:extLst>
              </p:cNvPr>
              <p:cNvSpPr/>
              <p:nvPr/>
            </p:nvSpPr>
            <p:spPr>
              <a:xfrm>
                <a:off x="5184000" y="1080000"/>
                <a:ext cx="216000" cy="108000"/>
              </a:xfrm>
              <a:prstGeom prst="rect">
                <a:avLst/>
              </a:prstGeom>
              <a:solidFill>
                <a:srgbClr val="0068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8481E99A-FFD5-AB50-E577-9E7B9D35B31C}"/>
                  </a:ext>
                </a:extLst>
              </p:cNvPr>
              <p:cNvSpPr/>
              <p:nvPr/>
            </p:nvSpPr>
            <p:spPr>
              <a:xfrm>
                <a:off x="5184000" y="1188000"/>
                <a:ext cx="216000" cy="108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E0FCD9EB-DC33-D785-F979-CE1189D634C7}"/>
                  </a:ext>
                </a:extLst>
              </p:cNvPr>
              <p:cNvSpPr/>
              <p:nvPr/>
            </p:nvSpPr>
            <p:spPr>
              <a:xfrm>
                <a:off x="5184000" y="1296000"/>
                <a:ext cx="216000" cy="108000"/>
              </a:xfrm>
              <a:prstGeom prst="rect">
                <a:avLst/>
              </a:prstGeom>
              <a:solidFill>
                <a:srgbClr val="93D4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6" name="Rechthoek 35">
                <a:extLst>
                  <a:ext uri="{FF2B5EF4-FFF2-40B4-BE49-F238E27FC236}">
                    <a16:creationId xmlns:a16="http://schemas.microsoft.com/office/drawing/2014/main" id="{D89A71B3-1476-673B-D290-1155898B424F}"/>
                  </a:ext>
                </a:extLst>
              </p:cNvPr>
              <p:cNvSpPr/>
              <p:nvPr/>
            </p:nvSpPr>
            <p:spPr>
              <a:xfrm>
                <a:off x="5184000" y="1404000"/>
                <a:ext cx="216000" cy="108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7" name="Rechthoek 36">
                <a:extLst>
                  <a:ext uri="{FF2B5EF4-FFF2-40B4-BE49-F238E27FC236}">
                    <a16:creationId xmlns:a16="http://schemas.microsoft.com/office/drawing/2014/main" id="{F16AC0D6-731D-30A2-8D42-D5D596965C25}"/>
                  </a:ext>
                </a:extLst>
              </p:cNvPr>
              <p:cNvSpPr/>
              <p:nvPr/>
            </p:nvSpPr>
            <p:spPr>
              <a:xfrm>
                <a:off x="5400000" y="1080000"/>
                <a:ext cx="216000" cy="108000"/>
              </a:xfrm>
              <a:prstGeom prst="rect">
                <a:avLst/>
              </a:prstGeom>
              <a:solidFill>
                <a:srgbClr val="09223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1A79D209-3782-BD75-73DA-C09CD48625F0}"/>
                  </a:ext>
                </a:extLst>
              </p:cNvPr>
              <p:cNvSpPr/>
              <p:nvPr/>
            </p:nvSpPr>
            <p:spPr>
              <a:xfrm>
                <a:off x="5400000" y="1188000"/>
                <a:ext cx="216000" cy="10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9" name="Rechthoek 38">
                <a:extLst>
                  <a:ext uri="{FF2B5EF4-FFF2-40B4-BE49-F238E27FC236}">
                    <a16:creationId xmlns:a16="http://schemas.microsoft.com/office/drawing/2014/main" id="{F6380D2E-75FC-ABE0-FF8A-BD5593981F9D}"/>
                  </a:ext>
                </a:extLst>
              </p:cNvPr>
              <p:cNvSpPr/>
              <p:nvPr/>
            </p:nvSpPr>
            <p:spPr>
              <a:xfrm>
                <a:off x="5400000" y="1296000"/>
                <a:ext cx="216000" cy="108000"/>
              </a:xfrm>
              <a:prstGeom prst="rect">
                <a:avLst/>
              </a:prstGeom>
              <a:solidFill>
                <a:srgbClr val="00B2E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0" name="Rechthoek 39">
                <a:extLst>
                  <a:ext uri="{FF2B5EF4-FFF2-40B4-BE49-F238E27FC236}">
                    <a16:creationId xmlns:a16="http://schemas.microsoft.com/office/drawing/2014/main" id="{9A274BC9-1484-EA86-F5B0-09A7709AAA60}"/>
                  </a:ext>
                </a:extLst>
              </p:cNvPr>
              <p:cNvSpPr/>
              <p:nvPr/>
            </p:nvSpPr>
            <p:spPr>
              <a:xfrm>
                <a:off x="5400000" y="1404000"/>
                <a:ext cx="216000" cy="108000"/>
              </a:xfrm>
              <a:prstGeom prst="rect">
                <a:avLst/>
              </a:prstGeom>
              <a:solidFill>
                <a:srgbClr val="B8DAE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</p:grpSp>
      </p:grpSp>
      <p:sp>
        <p:nvSpPr>
          <p:cNvPr id="41" name="Tekstvak 40">
            <a:extLst>
              <a:ext uri="{FF2B5EF4-FFF2-40B4-BE49-F238E27FC236}">
                <a16:creationId xmlns:a16="http://schemas.microsoft.com/office/drawing/2014/main" id="{AC8F39CC-4C31-69EB-F00C-B415FE47B96A}"/>
              </a:ext>
            </a:extLst>
          </p:cNvPr>
          <p:cNvSpPr txBox="1"/>
          <p:nvPr/>
        </p:nvSpPr>
        <p:spPr>
          <a:xfrm>
            <a:off x="1454724" y="7806289"/>
            <a:ext cx="28758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1400" b="1" dirty="0">
                <a:solidFill>
                  <a:schemeClr val="tx2"/>
                </a:solidFill>
              </a:rPr>
              <a:t>+ het afbeeldingskader kan je als (aanpasbaar) kleurvlak gebruiken.</a:t>
            </a:r>
          </a:p>
        </p:txBody>
      </p:sp>
    </p:spTree>
    <p:extLst>
      <p:ext uri="{BB962C8B-B14F-4D97-AF65-F5344CB8AC3E}">
        <p14:creationId xmlns:p14="http://schemas.microsoft.com/office/powerpoint/2010/main" val="2773123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5E0BC3-5BCF-623D-7C78-679D4A7CB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0BDFA3B3-5C69-D911-EEC0-DA895371D32D}"/>
              </a:ext>
            </a:extLst>
          </p:cNvPr>
          <p:cNvSpPr/>
          <p:nvPr/>
        </p:nvSpPr>
        <p:spPr>
          <a:xfrm>
            <a:off x="10826750" y="6073775"/>
            <a:ext cx="1031875" cy="9905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" name="Tijdelijke aanduiding voor afbeelding 2">
            <a:extLst>
              <a:ext uri="{FF2B5EF4-FFF2-40B4-BE49-F238E27FC236}">
                <a16:creationId xmlns:a16="http://schemas.microsoft.com/office/drawing/2014/main" id="{F5B710F8-CB55-F985-33DA-20AA4A69F18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1853" b="21853"/>
          <a:stretch/>
        </p:blipFill>
        <p:spPr>
          <a:xfrm>
            <a:off x="0" y="-3"/>
            <a:ext cx="12193205" cy="6865088"/>
          </a:xfrm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146F321-5659-23DD-576C-3301A76057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0000" y="1065530"/>
            <a:ext cx="5781675" cy="3242945"/>
          </a:xfrm>
        </p:spPr>
        <p:txBody>
          <a:bodyPr/>
          <a:lstStyle/>
          <a:p>
            <a:r>
              <a:rPr lang="nl-NL" dirty="0"/>
              <a:t>Voeg hier een quote toe, die over een aantal tekstregels doorloopt. </a:t>
            </a:r>
          </a:p>
          <a:p>
            <a:pPr lvl="1"/>
            <a:r>
              <a:rPr lang="nl-NL" dirty="0"/>
              <a:t>Voornaam Naam, Functie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5DBAE81C-9B91-E337-BF98-E531EDB28D92}"/>
              </a:ext>
            </a:extLst>
          </p:cNvPr>
          <p:cNvGrpSpPr/>
          <p:nvPr/>
        </p:nvGrpSpPr>
        <p:grpSpPr>
          <a:xfrm>
            <a:off x="9517062" y="7304701"/>
            <a:ext cx="2790825" cy="646331"/>
            <a:chOff x="412750" y="7304701"/>
            <a:chExt cx="2790825" cy="646331"/>
          </a:xfrm>
        </p:grpSpPr>
        <p:sp>
          <p:nvSpPr>
            <p:cNvPr id="7" name="Tekstvak 6">
              <a:extLst>
                <a:ext uri="{FF2B5EF4-FFF2-40B4-BE49-F238E27FC236}">
                  <a16:creationId xmlns:a16="http://schemas.microsoft.com/office/drawing/2014/main" id="{9D0E31C8-EAEC-35E2-28F8-2CD274FD7100}"/>
                </a:ext>
              </a:extLst>
            </p:cNvPr>
            <p:cNvSpPr txBox="1"/>
            <p:nvPr/>
          </p:nvSpPr>
          <p:spPr>
            <a:xfrm>
              <a:off x="412750" y="7304701"/>
              <a:ext cx="2790825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dit vlak om het beeldmerk te wijzigen in een andere HOOFDKLEUR: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8310A355-DDBA-3C83-1279-CA7CC703E0D1}"/>
                </a:ext>
              </a:extLst>
            </p:cNvPr>
            <p:cNvSpPr/>
            <p:nvPr/>
          </p:nvSpPr>
          <p:spPr>
            <a:xfrm>
              <a:off x="2285971" y="7784004"/>
              <a:ext cx="212725" cy="10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0E7C1D9B-B7AC-A4BF-9A0B-4B18DF89E8A5}"/>
                </a:ext>
              </a:extLst>
            </p:cNvPr>
            <p:cNvSpPr/>
            <p:nvPr/>
          </p:nvSpPr>
          <p:spPr>
            <a:xfrm>
              <a:off x="2498696" y="7784004"/>
              <a:ext cx="212725" cy="104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BBCFAAEF-5BB1-16F1-7A72-357149AB68B6}"/>
                </a:ext>
              </a:extLst>
            </p:cNvPr>
            <p:cNvSpPr/>
            <p:nvPr/>
          </p:nvSpPr>
          <p:spPr>
            <a:xfrm>
              <a:off x="2711421" y="7784004"/>
              <a:ext cx="212725" cy="1044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  <p:grpSp>
        <p:nvGrpSpPr>
          <p:cNvPr id="14" name="Groep 13">
            <a:extLst>
              <a:ext uri="{FF2B5EF4-FFF2-40B4-BE49-F238E27FC236}">
                <a16:creationId xmlns:a16="http://schemas.microsoft.com/office/drawing/2014/main" id="{130617E7-B8F8-8A6F-E94E-98C2830B242C}"/>
              </a:ext>
            </a:extLst>
          </p:cNvPr>
          <p:cNvGrpSpPr/>
          <p:nvPr/>
        </p:nvGrpSpPr>
        <p:grpSpPr>
          <a:xfrm>
            <a:off x="0" y="7304701"/>
            <a:ext cx="4330576" cy="432000"/>
            <a:chOff x="0" y="7304701"/>
            <a:chExt cx="4330576" cy="432000"/>
          </a:xfrm>
        </p:grpSpPr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9D1564DC-BEB2-B0F9-D25D-C32130765D36}"/>
                </a:ext>
              </a:extLst>
            </p:cNvPr>
            <p:cNvSpPr txBox="1"/>
            <p:nvPr/>
          </p:nvSpPr>
          <p:spPr>
            <a:xfrm>
              <a:off x="1454725" y="7304701"/>
              <a:ext cx="287585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het grafisch element via ‘Achtergrond opmaken’</a:t>
              </a: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B4756870-C929-391D-4FB0-572EEC1F560C}"/>
                </a:ext>
              </a:extLst>
            </p:cNvPr>
            <p:cNvGrpSpPr/>
            <p:nvPr/>
          </p:nvGrpSpPr>
          <p:grpSpPr>
            <a:xfrm>
              <a:off x="0" y="7304701"/>
              <a:ext cx="1270000" cy="432000"/>
              <a:chOff x="4320000" y="1080000"/>
              <a:chExt cx="1296000" cy="432000"/>
            </a:xfrm>
          </p:grpSpPr>
          <p:sp>
            <p:nvSpPr>
              <p:cNvPr id="17" name="Rechthoek 16">
                <a:extLst>
                  <a:ext uri="{FF2B5EF4-FFF2-40B4-BE49-F238E27FC236}">
                    <a16:creationId xmlns:a16="http://schemas.microsoft.com/office/drawing/2014/main" id="{C38954E9-457E-1A4F-748A-74DC0633A2E4}"/>
                  </a:ext>
                </a:extLst>
              </p:cNvPr>
              <p:cNvSpPr/>
              <p:nvPr/>
            </p:nvSpPr>
            <p:spPr>
              <a:xfrm>
                <a:off x="4320000" y="1080000"/>
                <a:ext cx="216000" cy="10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18" name="Rechthoek 17">
                <a:extLst>
                  <a:ext uri="{FF2B5EF4-FFF2-40B4-BE49-F238E27FC236}">
                    <a16:creationId xmlns:a16="http://schemas.microsoft.com/office/drawing/2014/main" id="{8FBD0530-909E-FC2A-8043-8D8648DF6DFB}"/>
                  </a:ext>
                </a:extLst>
              </p:cNvPr>
              <p:cNvSpPr/>
              <p:nvPr/>
            </p:nvSpPr>
            <p:spPr>
              <a:xfrm>
                <a:off x="4320000" y="1188000"/>
                <a:ext cx="216000" cy="10800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4BC4A050-D24E-AF7A-1E8F-964F3EDD4B5C}"/>
                  </a:ext>
                </a:extLst>
              </p:cNvPr>
              <p:cNvSpPr/>
              <p:nvPr/>
            </p:nvSpPr>
            <p:spPr>
              <a:xfrm>
                <a:off x="4536000" y="1080000"/>
                <a:ext cx="216000" cy="108000"/>
              </a:xfrm>
              <a:prstGeom prst="rect">
                <a:avLst/>
              </a:prstGeom>
              <a:solidFill>
                <a:srgbClr val="63224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7DF7E280-6735-FD65-90C6-6CEF46901930}"/>
                  </a:ext>
                </a:extLst>
              </p:cNvPr>
              <p:cNvSpPr/>
              <p:nvPr/>
            </p:nvSpPr>
            <p:spPr>
              <a:xfrm>
                <a:off x="4536000" y="1188000"/>
                <a:ext cx="216000" cy="108000"/>
              </a:xfrm>
              <a:prstGeom prst="rect">
                <a:avLst/>
              </a:prstGeom>
              <a:solidFill>
                <a:srgbClr val="DF15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BE1DEBF9-0F7B-C71F-F08C-017435A2EDDC}"/>
                  </a:ext>
                </a:extLst>
              </p:cNvPr>
              <p:cNvSpPr/>
              <p:nvPr/>
            </p:nvSpPr>
            <p:spPr>
              <a:xfrm>
                <a:off x="4536000" y="1296000"/>
                <a:ext cx="216000" cy="108000"/>
              </a:xfrm>
              <a:prstGeom prst="rect">
                <a:avLst/>
              </a:prstGeom>
              <a:solidFill>
                <a:srgbClr val="EF85C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6512598D-0659-16F3-1ABC-2207D36E0E38}"/>
                  </a:ext>
                </a:extLst>
              </p:cNvPr>
              <p:cNvSpPr/>
              <p:nvPr/>
            </p:nvSpPr>
            <p:spPr>
              <a:xfrm>
                <a:off x="4536000" y="1404000"/>
                <a:ext cx="216000" cy="108000"/>
              </a:xfrm>
              <a:prstGeom prst="rect">
                <a:avLst/>
              </a:prstGeom>
              <a:solidFill>
                <a:srgbClr val="EBC5D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3" name="Rechthoek 22">
                <a:extLst>
                  <a:ext uri="{FF2B5EF4-FFF2-40B4-BE49-F238E27FC236}">
                    <a16:creationId xmlns:a16="http://schemas.microsoft.com/office/drawing/2014/main" id="{962798F3-BF1D-5F6E-6B11-7550AFAE8973}"/>
                  </a:ext>
                </a:extLst>
              </p:cNvPr>
              <p:cNvSpPr/>
              <p:nvPr/>
            </p:nvSpPr>
            <p:spPr>
              <a:xfrm>
                <a:off x="4752000" y="1080000"/>
                <a:ext cx="216000" cy="10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6502C19C-E12A-A65C-4D89-045EBC9C058C}"/>
                  </a:ext>
                </a:extLst>
              </p:cNvPr>
              <p:cNvSpPr/>
              <p:nvPr/>
            </p:nvSpPr>
            <p:spPr>
              <a:xfrm>
                <a:off x="4752000" y="1188000"/>
                <a:ext cx="216000" cy="108000"/>
              </a:xfrm>
              <a:prstGeom prst="rect">
                <a:avLst/>
              </a:prstGeom>
              <a:solidFill>
                <a:srgbClr val="E64B3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5" name="Rechthoek 24">
                <a:extLst>
                  <a:ext uri="{FF2B5EF4-FFF2-40B4-BE49-F238E27FC236}">
                    <a16:creationId xmlns:a16="http://schemas.microsoft.com/office/drawing/2014/main" id="{525EF88D-FFD1-2584-C67D-8C9C98B65415}"/>
                  </a:ext>
                </a:extLst>
              </p:cNvPr>
              <p:cNvSpPr/>
              <p:nvPr/>
            </p:nvSpPr>
            <p:spPr>
              <a:xfrm>
                <a:off x="4752000" y="1296000"/>
                <a:ext cx="216000" cy="10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05CC1110-2C94-0DD2-96EC-12C1AB440BCC}"/>
                  </a:ext>
                </a:extLst>
              </p:cNvPr>
              <p:cNvSpPr/>
              <p:nvPr/>
            </p:nvSpPr>
            <p:spPr>
              <a:xfrm>
                <a:off x="4752000" y="1404000"/>
                <a:ext cx="216000" cy="108000"/>
              </a:xfrm>
              <a:prstGeom prst="rect">
                <a:avLst/>
              </a:prstGeom>
              <a:solidFill>
                <a:srgbClr val="FDCA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47C0AF3B-03F0-D49F-B7FA-5D4F5018C4FC}"/>
                  </a:ext>
                </a:extLst>
              </p:cNvPr>
              <p:cNvSpPr/>
              <p:nvPr/>
            </p:nvSpPr>
            <p:spPr>
              <a:xfrm>
                <a:off x="4968000" y="1080000"/>
                <a:ext cx="216000" cy="108000"/>
              </a:xfrm>
              <a:prstGeom prst="rect">
                <a:avLst/>
              </a:prstGeom>
              <a:solidFill>
                <a:srgbClr val="623C2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8" name="Rechthoek 27">
                <a:extLst>
                  <a:ext uri="{FF2B5EF4-FFF2-40B4-BE49-F238E27FC236}">
                    <a16:creationId xmlns:a16="http://schemas.microsoft.com/office/drawing/2014/main" id="{9398858C-C47E-9DCE-2A2F-10DE7CEF40A1}"/>
                  </a:ext>
                </a:extLst>
              </p:cNvPr>
              <p:cNvSpPr/>
              <p:nvPr/>
            </p:nvSpPr>
            <p:spPr>
              <a:xfrm>
                <a:off x="4968000" y="1188000"/>
                <a:ext cx="216000" cy="108000"/>
              </a:xfrm>
              <a:prstGeom prst="rect">
                <a:avLst/>
              </a:prstGeom>
              <a:solidFill>
                <a:srgbClr val="B58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F3E24FFC-60E9-CD56-D0CB-469C8D253B2B}"/>
                  </a:ext>
                </a:extLst>
              </p:cNvPr>
              <p:cNvSpPr/>
              <p:nvPr/>
            </p:nvSpPr>
            <p:spPr>
              <a:xfrm>
                <a:off x="4968000" y="1296000"/>
                <a:ext cx="216000" cy="108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BDBF6AD2-AEB7-4350-76FF-7D4672C48D32}"/>
                  </a:ext>
                </a:extLst>
              </p:cNvPr>
              <p:cNvSpPr/>
              <p:nvPr/>
            </p:nvSpPr>
            <p:spPr>
              <a:xfrm>
                <a:off x="4968000" y="1404000"/>
                <a:ext cx="216000" cy="108000"/>
              </a:xfrm>
              <a:prstGeom prst="rect">
                <a:avLst/>
              </a:prstGeom>
              <a:solidFill>
                <a:srgbClr val="F6DFA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1" name="Rechthoek 30">
                <a:extLst>
                  <a:ext uri="{FF2B5EF4-FFF2-40B4-BE49-F238E27FC236}">
                    <a16:creationId xmlns:a16="http://schemas.microsoft.com/office/drawing/2014/main" id="{4BB5B300-7D76-421D-ABA9-504C6D3DA0B7}"/>
                  </a:ext>
                </a:extLst>
              </p:cNvPr>
              <p:cNvSpPr/>
              <p:nvPr/>
            </p:nvSpPr>
            <p:spPr>
              <a:xfrm>
                <a:off x="5184000" y="1080000"/>
                <a:ext cx="216000" cy="108000"/>
              </a:xfrm>
              <a:prstGeom prst="rect">
                <a:avLst/>
              </a:prstGeom>
              <a:solidFill>
                <a:srgbClr val="0068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2" name="Rechthoek 31">
                <a:extLst>
                  <a:ext uri="{FF2B5EF4-FFF2-40B4-BE49-F238E27FC236}">
                    <a16:creationId xmlns:a16="http://schemas.microsoft.com/office/drawing/2014/main" id="{E3216A2A-4E68-D6BB-0309-E18460BC94F8}"/>
                  </a:ext>
                </a:extLst>
              </p:cNvPr>
              <p:cNvSpPr/>
              <p:nvPr/>
            </p:nvSpPr>
            <p:spPr>
              <a:xfrm>
                <a:off x="5184000" y="1188000"/>
                <a:ext cx="216000" cy="108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3" name="Rechthoek 32">
                <a:extLst>
                  <a:ext uri="{FF2B5EF4-FFF2-40B4-BE49-F238E27FC236}">
                    <a16:creationId xmlns:a16="http://schemas.microsoft.com/office/drawing/2014/main" id="{CEF3EDFC-9E28-0DB1-209A-8DE98D58BF01}"/>
                  </a:ext>
                </a:extLst>
              </p:cNvPr>
              <p:cNvSpPr/>
              <p:nvPr/>
            </p:nvSpPr>
            <p:spPr>
              <a:xfrm>
                <a:off x="5184000" y="1296000"/>
                <a:ext cx="216000" cy="108000"/>
              </a:xfrm>
              <a:prstGeom prst="rect">
                <a:avLst/>
              </a:prstGeom>
              <a:solidFill>
                <a:srgbClr val="93D4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D4A75B0A-4D12-AA6E-6218-BD70E08D669F}"/>
                  </a:ext>
                </a:extLst>
              </p:cNvPr>
              <p:cNvSpPr/>
              <p:nvPr/>
            </p:nvSpPr>
            <p:spPr>
              <a:xfrm>
                <a:off x="5184000" y="1404000"/>
                <a:ext cx="216000" cy="108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8EB11411-9044-6CF8-20C4-DC065659924D}"/>
                  </a:ext>
                </a:extLst>
              </p:cNvPr>
              <p:cNvSpPr/>
              <p:nvPr/>
            </p:nvSpPr>
            <p:spPr>
              <a:xfrm>
                <a:off x="5400000" y="1080000"/>
                <a:ext cx="216000" cy="108000"/>
              </a:xfrm>
              <a:prstGeom prst="rect">
                <a:avLst/>
              </a:prstGeom>
              <a:solidFill>
                <a:srgbClr val="09223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6" name="Rechthoek 35">
                <a:extLst>
                  <a:ext uri="{FF2B5EF4-FFF2-40B4-BE49-F238E27FC236}">
                    <a16:creationId xmlns:a16="http://schemas.microsoft.com/office/drawing/2014/main" id="{3CF9EE4B-D244-BF81-C4F7-CB94E348F8D2}"/>
                  </a:ext>
                </a:extLst>
              </p:cNvPr>
              <p:cNvSpPr/>
              <p:nvPr/>
            </p:nvSpPr>
            <p:spPr>
              <a:xfrm>
                <a:off x="5400000" y="1188000"/>
                <a:ext cx="216000" cy="10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7" name="Rechthoek 36">
                <a:extLst>
                  <a:ext uri="{FF2B5EF4-FFF2-40B4-BE49-F238E27FC236}">
                    <a16:creationId xmlns:a16="http://schemas.microsoft.com/office/drawing/2014/main" id="{3C6DAD1F-2636-9CFD-6D58-2204E550104D}"/>
                  </a:ext>
                </a:extLst>
              </p:cNvPr>
              <p:cNvSpPr/>
              <p:nvPr/>
            </p:nvSpPr>
            <p:spPr>
              <a:xfrm>
                <a:off x="5400000" y="1296000"/>
                <a:ext cx="216000" cy="108000"/>
              </a:xfrm>
              <a:prstGeom prst="rect">
                <a:avLst/>
              </a:prstGeom>
              <a:solidFill>
                <a:srgbClr val="00B2E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58C0DA4C-4350-27F9-4325-44BCECC73443}"/>
                  </a:ext>
                </a:extLst>
              </p:cNvPr>
              <p:cNvSpPr/>
              <p:nvPr/>
            </p:nvSpPr>
            <p:spPr>
              <a:xfrm>
                <a:off x="5400000" y="1404000"/>
                <a:ext cx="216000" cy="108000"/>
              </a:xfrm>
              <a:prstGeom prst="rect">
                <a:avLst/>
              </a:prstGeom>
              <a:solidFill>
                <a:srgbClr val="B8DAE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</p:grpSp>
      </p:grpSp>
      <p:sp>
        <p:nvSpPr>
          <p:cNvPr id="39" name="Tekstvak 38">
            <a:extLst>
              <a:ext uri="{FF2B5EF4-FFF2-40B4-BE49-F238E27FC236}">
                <a16:creationId xmlns:a16="http://schemas.microsoft.com/office/drawing/2014/main" id="{E756FC48-0977-67F6-89D7-5AB52CB0233F}"/>
              </a:ext>
            </a:extLst>
          </p:cNvPr>
          <p:cNvSpPr txBox="1"/>
          <p:nvPr/>
        </p:nvSpPr>
        <p:spPr>
          <a:xfrm>
            <a:off x="1454724" y="7806289"/>
            <a:ext cx="28758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1400" b="1" dirty="0">
                <a:solidFill>
                  <a:schemeClr val="tx2"/>
                </a:solidFill>
              </a:rPr>
              <a:t>+ het afbeeldingskader kan je als (aanpasbaar) kleurvlak gebruiken.</a:t>
            </a:r>
          </a:p>
        </p:txBody>
      </p:sp>
    </p:spTree>
    <p:extLst>
      <p:ext uri="{BB962C8B-B14F-4D97-AF65-F5344CB8AC3E}">
        <p14:creationId xmlns:p14="http://schemas.microsoft.com/office/powerpoint/2010/main" val="1136545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3">
            <a:extLst>
              <a:ext uri="{FF2B5EF4-FFF2-40B4-BE49-F238E27FC236}">
                <a16:creationId xmlns:a16="http://schemas.microsoft.com/office/drawing/2014/main" id="{43ADCADB-E80D-EC7D-8DB9-9D49A0CCFEF0}"/>
              </a:ext>
            </a:extLst>
          </p:cNvPr>
          <p:cNvSpPr/>
          <p:nvPr/>
        </p:nvSpPr>
        <p:spPr>
          <a:xfrm>
            <a:off x="208924" y="5870575"/>
            <a:ext cx="1270002" cy="119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07D8C6B0-68AD-8E12-9024-1F6B81996ED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57E79B18-45C7-178D-1784-49E40059AA7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9F272E-DE46-0EFC-B013-2072F581B1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0000" y="1065530"/>
            <a:ext cx="4721225" cy="4805045"/>
          </a:xfrm>
        </p:spPr>
        <p:txBody>
          <a:bodyPr/>
          <a:lstStyle/>
          <a:p>
            <a:r>
              <a:rPr lang="nl-NL" dirty="0"/>
              <a:t>Voeg hier een quote toe, die over een aantal tekstregels doorloopt. </a:t>
            </a:r>
          </a:p>
          <a:p>
            <a:pPr lvl="1"/>
            <a:r>
              <a:rPr lang="nl-NL" dirty="0"/>
              <a:t>Voornaam Naam, Functie</a:t>
            </a: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AD1C927A-D21F-41A3-EC31-C1DA06BCF8B0}"/>
              </a:ext>
            </a:extLst>
          </p:cNvPr>
          <p:cNvGrpSpPr/>
          <p:nvPr/>
        </p:nvGrpSpPr>
        <p:grpSpPr>
          <a:xfrm>
            <a:off x="206374" y="7304701"/>
            <a:ext cx="2790825" cy="646331"/>
            <a:chOff x="412750" y="7304701"/>
            <a:chExt cx="2790825" cy="646331"/>
          </a:xfrm>
        </p:grpSpPr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683810E5-2CC6-EB93-FBAB-CA0B9AECFE12}"/>
                </a:ext>
              </a:extLst>
            </p:cNvPr>
            <p:cNvSpPr txBox="1"/>
            <p:nvPr/>
          </p:nvSpPr>
          <p:spPr>
            <a:xfrm>
              <a:off x="412750" y="7304701"/>
              <a:ext cx="2790825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dit vlak om het beeldmerk te wijzigen in een andere HOOFDKLEUR: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5B98AC8A-1951-EFC4-00D1-28C9A401DBC8}"/>
                </a:ext>
              </a:extLst>
            </p:cNvPr>
            <p:cNvSpPr/>
            <p:nvPr/>
          </p:nvSpPr>
          <p:spPr>
            <a:xfrm>
              <a:off x="2285971" y="7784004"/>
              <a:ext cx="212725" cy="10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2D19A104-F964-3A5B-AD24-B8A1E2F8DBC9}"/>
                </a:ext>
              </a:extLst>
            </p:cNvPr>
            <p:cNvSpPr/>
            <p:nvPr/>
          </p:nvSpPr>
          <p:spPr>
            <a:xfrm>
              <a:off x="2498696" y="7784004"/>
              <a:ext cx="212725" cy="104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3E20EDB5-BE79-3CD3-F012-949AB48F654D}"/>
                </a:ext>
              </a:extLst>
            </p:cNvPr>
            <p:cNvSpPr/>
            <p:nvPr/>
          </p:nvSpPr>
          <p:spPr>
            <a:xfrm>
              <a:off x="2711421" y="7784004"/>
              <a:ext cx="212725" cy="1044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  <p:grpSp>
        <p:nvGrpSpPr>
          <p:cNvPr id="20" name="Groep 19">
            <a:extLst>
              <a:ext uri="{FF2B5EF4-FFF2-40B4-BE49-F238E27FC236}">
                <a16:creationId xmlns:a16="http://schemas.microsoft.com/office/drawing/2014/main" id="{CB8EEE9D-4059-1184-4AA5-EC2F79FD5D74}"/>
              </a:ext>
            </a:extLst>
          </p:cNvPr>
          <p:cNvGrpSpPr/>
          <p:nvPr/>
        </p:nvGrpSpPr>
        <p:grpSpPr>
          <a:xfrm>
            <a:off x="7655050" y="7304701"/>
            <a:ext cx="4330576" cy="432000"/>
            <a:chOff x="0" y="7304701"/>
            <a:chExt cx="4330576" cy="432000"/>
          </a:xfrm>
        </p:grpSpPr>
        <p:sp>
          <p:nvSpPr>
            <p:cNvPr id="21" name="Tekstvak 20">
              <a:extLst>
                <a:ext uri="{FF2B5EF4-FFF2-40B4-BE49-F238E27FC236}">
                  <a16:creationId xmlns:a16="http://schemas.microsoft.com/office/drawing/2014/main" id="{D1E0071C-9B87-F081-9D03-3D56BA0A5B4C}"/>
                </a:ext>
              </a:extLst>
            </p:cNvPr>
            <p:cNvSpPr txBox="1"/>
            <p:nvPr/>
          </p:nvSpPr>
          <p:spPr>
            <a:xfrm>
              <a:off x="1454725" y="7304701"/>
              <a:ext cx="287585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het grafisch element via ‘Achtergrond opmaken’</a:t>
              </a:r>
            </a:p>
          </p:txBody>
        </p:sp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3F5E4DA8-EB23-197A-BAF0-842863104850}"/>
                </a:ext>
              </a:extLst>
            </p:cNvPr>
            <p:cNvGrpSpPr/>
            <p:nvPr/>
          </p:nvGrpSpPr>
          <p:grpSpPr>
            <a:xfrm>
              <a:off x="0" y="7304701"/>
              <a:ext cx="1270000" cy="432000"/>
              <a:chOff x="4320000" y="1080000"/>
              <a:chExt cx="1296000" cy="432000"/>
            </a:xfrm>
          </p:grpSpPr>
          <p:sp>
            <p:nvSpPr>
              <p:cNvPr id="23" name="Rechthoek 22">
                <a:extLst>
                  <a:ext uri="{FF2B5EF4-FFF2-40B4-BE49-F238E27FC236}">
                    <a16:creationId xmlns:a16="http://schemas.microsoft.com/office/drawing/2014/main" id="{24B09F3E-4FEE-20F4-16FC-6236F1961C0A}"/>
                  </a:ext>
                </a:extLst>
              </p:cNvPr>
              <p:cNvSpPr/>
              <p:nvPr/>
            </p:nvSpPr>
            <p:spPr>
              <a:xfrm>
                <a:off x="4320000" y="1080000"/>
                <a:ext cx="216000" cy="10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254A71F8-7562-55BA-1441-4C8B3F52C5E0}"/>
                  </a:ext>
                </a:extLst>
              </p:cNvPr>
              <p:cNvSpPr/>
              <p:nvPr/>
            </p:nvSpPr>
            <p:spPr>
              <a:xfrm>
                <a:off x="4320000" y="1188000"/>
                <a:ext cx="216000" cy="10800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5" name="Rechthoek 24">
                <a:extLst>
                  <a:ext uri="{FF2B5EF4-FFF2-40B4-BE49-F238E27FC236}">
                    <a16:creationId xmlns:a16="http://schemas.microsoft.com/office/drawing/2014/main" id="{9B7E7B59-DFF9-3C05-6286-4633311B60CC}"/>
                  </a:ext>
                </a:extLst>
              </p:cNvPr>
              <p:cNvSpPr/>
              <p:nvPr/>
            </p:nvSpPr>
            <p:spPr>
              <a:xfrm>
                <a:off x="4536000" y="1080000"/>
                <a:ext cx="216000" cy="108000"/>
              </a:xfrm>
              <a:prstGeom prst="rect">
                <a:avLst/>
              </a:prstGeom>
              <a:solidFill>
                <a:srgbClr val="63224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5E501B32-4F7D-BF2E-7DE1-4653F3BCC924}"/>
                  </a:ext>
                </a:extLst>
              </p:cNvPr>
              <p:cNvSpPr/>
              <p:nvPr/>
            </p:nvSpPr>
            <p:spPr>
              <a:xfrm>
                <a:off x="4536000" y="1188000"/>
                <a:ext cx="216000" cy="108000"/>
              </a:xfrm>
              <a:prstGeom prst="rect">
                <a:avLst/>
              </a:prstGeom>
              <a:solidFill>
                <a:srgbClr val="DF15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6FC5E65F-4134-DAA1-F6E9-31619569B25D}"/>
                  </a:ext>
                </a:extLst>
              </p:cNvPr>
              <p:cNvSpPr/>
              <p:nvPr/>
            </p:nvSpPr>
            <p:spPr>
              <a:xfrm>
                <a:off x="4536000" y="1296000"/>
                <a:ext cx="216000" cy="108000"/>
              </a:xfrm>
              <a:prstGeom prst="rect">
                <a:avLst/>
              </a:prstGeom>
              <a:solidFill>
                <a:srgbClr val="EF85C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8" name="Rechthoek 27">
                <a:extLst>
                  <a:ext uri="{FF2B5EF4-FFF2-40B4-BE49-F238E27FC236}">
                    <a16:creationId xmlns:a16="http://schemas.microsoft.com/office/drawing/2014/main" id="{253992E0-FBB9-B477-8475-516032AB0AB4}"/>
                  </a:ext>
                </a:extLst>
              </p:cNvPr>
              <p:cNvSpPr/>
              <p:nvPr/>
            </p:nvSpPr>
            <p:spPr>
              <a:xfrm>
                <a:off x="4536000" y="1404000"/>
                <a:ext cx="216000" cy="108000"/>
              </a:xfrm>
              <a:prstGeom prst="rect">
                <a:avLst/>
              </a:prstGeom>
              <a:solidFill>
                <a:srgbClr val="EBC5D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6ADBF8FB-9B54-30B8-1821-235B4ED84F95}"/>
                  </a:ext>
                </a:extLst>
              </p:cNvPr>
              <p:cNvSpPr/>
              <p:nvPr/>
            </p:nvSpPr>
            <p:spPr>
              <a:xfrm>
                <a:off x="4752000" y="1080000"/>
                <a:ext cx="216000" cy="10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BC5A940C-8579-1CD0-24FF-FABEA4E622DB}"/>
                  </a:ext>
                </a:extLst>
              </p:cNvPr>
              <p:cNvSpPr/>
              <p:nvPr/>
            </p:nvSpPr>
            <p:spPr>
              <a:xfrm>
                <a:off x="4752000" y="1188000"/>
                <a:ext cx="216000" cy="108000"/>
              </a:xfrm>
              <a:prstGeom prst="rect">
                <a:avLst/>
              </a:prstGeom>
              <a:solidFill>
                <a:srgbClr val="E64B3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1" name="Rechthoek 30">
                <a:extLst>
                  <a:ext uri="{FF2B5EF4-FFF2-40B4-BE49-F238E27FC236}">
                    <a16:creationId xmlns:a16="http://schemas.microsoft.com/office/drawing/2014/main" id="{A6277D81-C118-9095-DD37-A84AC0AEEA57}"/>
                  </a:ext>
                </a:extLst>
              </p:cNvPr>
              <p:cNvSpPr/>
              <p:nvPr/>
            </p:nvSpPr>
            <p:spPr>
              <a:xfrm>
                <a:off x="4752000" y="1296000"/>
                <a:ext cx="216000" cy="10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2" name="Rechthoek 31">
                <a:extLst>
                  <a:ext uri="{FF2B5EF4-FFF2-40B4-BE49-F238E27FC236}">
                    <a16:creationId xmlns:a16="http://schemas.microsoft.com/office/drawing/2014/main" id="{8C6646C5-8229-372B-8E75-38B3CFDAFA64}"/>
                  </a:ext>
                </a:extLst>
              </p:cNvPr>
              <p:cNvSpPr/>
              <p:nvPr/>
            </p:nvSpPr>
            <p:spPr>
              <a:xfrm>
                <a:off x="4752000" y="1404000"/>
                <a:ext cx="216000" cy="108000"/>
              </a:xfrm>
              <a:prstGeom prst="rect">
                <a:avLst/>
              </a:prstGeom>
              <a:solidFill>
                <a:srgbClr val="FDCA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3" name="Rechthoek 32">
                <a:extLst>
                  <a:ext uri="{FF2B5EF4-FFF2-40B4-BE49-F238E27FC236}">
                    <a16:creationId xmlns:a16="http://schemas.microsoft.com/office/drawing/2014/main" id="{D15894E6-14BD-8798-B9BE-AD2E6A3077B7}"/>
                  </a:ext>
                </a:extLst>
              </p:cNvPr>
              <p:cNvSpPr/>
              <p:nvPr/>
            </p:nvSpPr>
            <p:spPr>
              <a:xfrm>
                <a:off x="4968000" y="1080000"/>
                <a:ext cx="216000" cy="108000"/>
              </a:xfrm>
              <a:prstGeom prst="rect">
                <a:avLst/>
              </a:prstGeom>
              <a:solidFill>
                <a:srgbClr val="623C2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BCF96852-5186-2FA7-3755-71AE5533E17D}"/>
                  </a:ext>
                </a:extLst>
              </p:cNvPr>
              <p:cNvSpPr/>
              <p:nvPr/>
            </p:nvSpPr>
            <p:spPr>
              <a:xfrm>
                <a:off x="4968000" y="1188000"/>
                <a:ext cx="216000" cy="108000"/>
              </a:xfrm>
              <a:prstGeom prst="rect">
                <a:avLst/>
              </a:prstGeom>
              <a:solidFill>
                <a:srgbClr val="B58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C6BFFE04-9B9E-C992-C9F7-0B3F1CCDF2CA}"/>
                  </a:ext>
                </a:extLst>
              </p:cNvPr>
              <p:cNvSpPr/>
              <p:nvPr/>
            </p:nvSpPr>
            <p:spPr>
              <a:xfrm>
                <a:off x="4968000" y="1296000"/>
                <a:ext cx="216000" cy="108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6" name="Rechthoek 35">
                <a:extLst>
                  <a:ext uri="{FF2B5EF4-FFF2-40B4-BE49-F238E27FC236}">
                    <a16:creationId xmlns:a16="http://schemas.microsoft.com/office/drawing/2014/main" id="{3CADCC65-29C2-1444-A224-97741B2F2D06}"/>
                  </a:ext>
                </a:extLst>
              </p:cNvPr>
              <p:cNvSpPr/>
              <p:nvPr/>
            </p:nvSpPr>
            <p:spPr>
              <a:xfrm>
                <a:off x="4968000" y="1404000"/>
                <a:ext cx="216000" cy="108000"/>
              </a:xfrm>
              <a:prstGeom prst="rect">
                <a:avLst/>
              </a:prstGeom>
              <a:solidFill>
                <a:srgbClr val="F6DFA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7" name="Rechthoek 36">
                <a:extLst>
                  <a:ext uri="{FF2B5EF4-FFF2-40B4-BE49-F238E27FC236}">
                    <a16:creationId xmlns:a16="http://schemas.microsoft.com/office/drawing/2014/main" id="{370EE581-2C83-BD05-E194-EE3B8ECFAB20}"/>
                  </a:ext>
                </a:extLst>
              </p:cNvPr>
              <p:cNvSpPr/>
              <p:nvPr/>
            </p:nvSpPr>
            <p:spPr>
              <a:xfrm>
                <a:off x="5184000" y="1080000"/>
                <a:ext cx="216000" cy="108000"/>
              </a:xfrm>
              <a:prstGeom prst="rect">
                <a:avLst/>
              </a:prstGeom>
              <a:solidFill>
                <a:srgbClr val="0068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829E2959-4C69-517C-72F9-E92A942D2C47}"/>
                  </a:ext>
                </a:extLst>
              </p:cNvPr>
              <p:cNvSpPr/>
              <p:nvPr/>
            </p:nvSpPr>
            <p:spPr>
              <a:xfrm>
                <a:off x="5184000" y="1188000"/>
                <a:ext cx="216000" cy="108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9" name="Rechthoek 38">
                <a:extLst>
                  <a:ext uri="{FF2B5EF4-FFF2-40B4-BE49-F238E27FC236}">
                    <a16:creationId xmlns:a16="http://schemas.microsoft.com/office/drawing/2014/main" id="{27AE63B0-EEF3-20EA-A464-7B566499FED0}"/>
                  </a:ext>
                </a:extLst>
              </p:cNvPr>
              <p:cNvSpPr/>
              <p:nvPr/>
            </p:nvSpPr>
            <p:spPr>
              <a:xfrm>
                <a:off x="5184000" y="1296000"/>
                <a:ext cx="216000" cy="108000"/>
              </a:xfrm>
              <a:prstGeom prst="rect">
                <a:avLst/>
              </a:prstGeom>
              <a:solidFill>
                <a:srgbClr val="93D4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0" name="Rechthoek 39">
                <a:extLst>
                  <a:ext uri="{FF2B5EF4-FFF2-40B4-BE49-F238E27FC236}">
                    <a16:creationId xmlns:a16="http://schemas.microsoft.com/office/drawing/2014/main" id="{DFD97799-FFE1-F258-CC13-8C64CDD846A6}"/>
                  </a:ext>
                </a:extLst>
              </p:cNvPr>
              <p:cNvSpPr/>
              <p:nvPr/>
            </p:nvSpPr>
            <p:spPr>
              <a:xfrm>
                <a:off x="5184000" y="1404000"/>
                <a:ext cx="216000" cy="108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1" name="Rechthoek 40">
                <a:extLst>
                  <a:ext uri="{FF2B5EF4-FFF2-40B4-BE49-F238E27FC236}">
                    <a16:creationId xmlns:a16="http://schemas.microsoft.com/office/drawing/2014/main" id="{C03A12DA-BE18-DBE3-F7DE-8C705E0FB570}"/>
                  </a:ext>
                </a:extLst>
              </p:cNvPr>
              <p:cNvSpPr/>
              <p:nvPr/>
            </p:nvSpPr>
            <p:spPr>
              <a:xfrm>
                <a:off x="5400000" y="1080000"/>
                <a:ext cx="216000" cy="108000"/>
              </a:xfrm>
              <a:prstGeom prst="rect">
                <a:avLst/>
              </a:prstGeom>
              <a:solidFill>
                <a:srgbClr val="09223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2" name="Rechthoek 41">
                <a:extLst>
                  <a:ext uri="{FF2B5EF4-FFF2-40B4-BE49-F238E27FC236}">
                    <a16:creationId xmlns:a16="http://schemas.microsoft.com/office/drawing/2014/main" id="{10CB8ED5-6504-9657-0008-908A5EC49EC6}"/>
                  </a:ext>
                </a:extLst>
              </p:cNvPr>
              <p:cNvSpPr/>
              <p:nvPr/>
            </p:nvSpPr>
            <p:spPr>
              <a:xfrm>
                <a:off x="5400000" y="1188000"/>
                <a:ext cx="216000" cy="10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3" name="Rechthoek 42">
                <a:extLst>
                  <a:ext uri="{FF2B5EF4-FFF2-40B4-BE49-F238E27FC236}">
                    <a16:creationId xmlns:a16="http://schemas.microsoft.com/office/drawing/2014/main" id="{D355AD0E-4F52-D1C4-3194-2C12B7365C73}"/>
                  </a:ext>
                </a:extLst>
              </p:cNvPr>
              <p:cNvSpPr/>
              <p:nvPr/>
            </p:nvSpPr>
            <p:spPr>
              <a:xfrm>
                <a:off x="5400000" y="1296000"/>
                <a:ext cx="216000" cy="108000"/>
              </a:xfrm>
              <a:prstGeom prst="rect">
                <a:avLst/>
              </a:prstGeom>
              <a:solidFill>
                <a:srgbClr val="00B2E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10EA99E9-C2AD-5323-9691-E67A29DB406F}"/>
                  </a:ext>
                </a:extLst>
              </p:cNvPr>
              <p:cNvSpPr/>
              <p:nvPr/>
            </p:nvSpPr>
            <p:spPr>
              <a:xfrm>
                <a:off x="5400000" y="1404000"/>
                <a:ext cx="216000" cy="108000"/>
              </a:xfrm>
              <a:prstGeom prst="rect">
                <a:avLst/>
              </a:prstGeom>
              <a:solidFill>
                <a:srgbClr val="B8DAE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</p:grpSp>
      </p:grpSp>
      <p:sp>
        <p:nvSpPr>
          <p:cNvPr id="45" name="Tekstvak 44">
            <a:extLst>
              <a:ext uri="{FF2B5EF4-FFF2-40B4-BE49-F238E27FC236}">
                <a16:creationId xmlns:a16="http://schemas.microsoft.com/office/drawing/2014/main" id="{ED40038D-609C-D980-72E9-37B091EA8F3F}"/>
              </a:ext>
            </a:extLst>
          </p:cNvPr>
          <p:cNvSpPr txBox="1"/>
          <p:nvPr/>
        </p:nvSpPr>
        <p:spPr>
          <a:xfrm>
            <a:off x="9109774" y="7806289"/>
            <a:ext cx="28758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1400" b="1" dirty="0">
                <a:solidFill>
                  <a:schemeClr val="tx2"/>
                </a:solidFill>
              </a:rPr>
              <a:t>+ het afbeeldingskader kan je als (aanpasbaar) kleurvlak gebruiken.</a:t>
            </a:r>
          </a:p>
        </p:txBody>
      </p:sp>
    </p:spTree>
    <p:extLst>
      <p:ext uri="{BB962C8B-B14F-4D97-AF65-F5344CB8AC3E}">
        <p14:creationId xmlns:p14="http://schemas.microsoft.com/office/powerpoint/2010/main" val="1757498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EC8D47-8130-62DB-135C-4AA501114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>
            <a:extLst>
              <a:ext uri="{FF2B5EF4-FFF2-40B4-BE49-F238E27FC236}">
                <a16:creationId xmlns:a16="http://schemas.microsoft.com/office/drawing/2014/main" id="{E1A3D085-0F3F-01B2-F4C3-9934A2F12ABF}"/>
              </a:ext>
            </a:extLst>
          </p:cNvPr>
          <p:cNvSpPr/>
          <p:nvPr/>
        </p:nvSpPr>
        <p:spPr>
          <a:xfrm>
            <a:off x="208924" y="5870575"/>
            <a:ext cx="1270002" cy="1193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Tijdelijke aanduiding voor afbeelding 3">
            <a:extLst>
              <a:ext uri="{FF2B5EF4-FFF2-40B4-BE49-F238E27FC236}">
                <a16:creationId xmlns:a16="http://schemas.microsoft.com/office/drawing/2014/main" id="{27C06694-D363-30AC-351D-26415691902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102" r="3102"/>
          <a:stretch/>
        </p:blipFill>
        <p:spPr>
          <a:xfrm>
            <a:off x="5760605" y="-1"/>
            <a:ext cx="6432588" cy="6858000"/>
          </a:xfrm>
        </p:spPr>
      </p:pic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C840F7BF-E1D0-411C-4284-247B2E8BDF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solidFill>
            <a:schemeClr val="bg2"/>
          </a:solidFill>
        </p:spPr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2072E74-CA73-8B3A-7254-42D13F100C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0000" y="1065530"/>
            <a:ext cx="4721225" cy="4805045"/>
          </a:xfrm>
        </p:spPr>
        <p:txBody>
          <a:bodyPr/>
          <a:lstStyle/>
          <a:p>
            <a:r>
              <a:rPr lang="nl-NL" dirty="0"/>
              <a:t>Voeg hier een quote toe, die over een aantal tekstregels doorloopt. </a:t>
            </a:r>
          </a:p>
          <a:p>
            <a:pPr lvl="1"/>
            <a:r>
              <a:rPr lang="nl-NL" dirty="0"/>
              <a:t>Voornaam Naam, Functie</a:t>
            </a:r>
          </a:p>
        </p:txBody>
      </p:sp>
      <p:grpSp>
        <p:nvGrpSpPr>
          <p:cNvPr id="14" name="Groep 13">
            <a:extLst>
              <a:ext uri="{FF2B5EF4-FFF2-40B4-BE49-F238E27FC236}">
                <a16:creationId xmlns:a16="http://schemas.microsoft.com/office/drawing/2014/main" id="{4B0C3F95-D8E3-A919-00A5-1C14473BF879}"/>
              </a:ext>
            </a:extLst>
          </p:cNvPr>
          <p:cNvGrpSpPr/>
          <p:nvPr/>
        </p:nvGrpSpPr>
        <p:grpSpPr>
          <a:xfrm>
            <a:off x="206374" y="7304701"/>
            <a:ext cx="2790825" cy="646331"/>
            <a:chOff x="412750" y="7304701"/>
            <a:chExt cx="2790825" cy="646331"/>
          </a:xfrm>
        </p:grpSpPr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F66E0C75-9BD1-9376-F9A2-8A52C7F43394}"/>
                </a:ext>
              </a:extLst>
            </p:cNvPr>
            <p:cNvSpPr txBox="1"/>
            <p:nvPr/>
          </p:nvSpPr>
          <p:spPr>
            <a:xfrm>
              <a:off x="412750" y="7304701"/>
              <a:ext cx="2790825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dit vlak om het beeldmerk te wijzigen in een andere HOOFDKLEUR: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BE03FF48-5E71-07EA-7078-E31D06B6393B}"/>
                </a:ext>
              </a:extLst>
            </p:cNvPr>
            <p:cNvSpPr/>
            <p:nvPr/>
          </p:nvSpPr>
          <p:spPr>
            <a:xfrm>
              <a:off x="2285971" y="7784004"/>
              <a:ext cx="212725" cy="10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5CA02021-9908-4B93-9C3D-68076E729FD7}"/>
                </a:ext>
              </a:extLst>
            </p:cNvPr>
            <p:cNvSpPr/>
            <p:nvPr/>
          </p:nvSpPr>
          <p:spPr>
            <a:xfrm>
              <a:off x="2498696" y="7784004"/>
              <a:ext cx="212725" cy="104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2D3E6C89-496B-1035-5CD5-F8C55965DE0F}"/>
                </a:ext>
              </a:extLst>
            </p:cNvPr>
            <p:cNvSpPr/>
            <p:nvPr/>
          </p:nvSpPr>
          <p:spPr>
            <a:xfrm>
              <a:off x="2711421" y="7784004"/>
              <a:ext cx="212725" cy="1044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316955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85C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DE4C78-DF03-406C-63CF-11615D5D2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hthoek 40">
            <a:extLst>
              <a:ext uri="{FF2B5EF4-FFF2-40B4-BE49-F238E27FC236}">
                <a16:creationId xmlns:a16="http://schemas.microsoft.com/office/drawing/2014/main" id="{361714A6-D679-5695-A2EB-1DEE6A8D334C}"/>
              </a:ext>
            </a:extLst>
          </p:cNvPr>
          <p:cNvSpPr/>
          <p:nvPr/>
        </p:nvSpPr>
        <p:spPr>
          <a:xfrm>
            <a:off x="208924" y="5870575"/>
            <a:ext cx="1270002" cy="119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Tijdelijke aanduiding voor afbeelding 9">
            <a:extLst>
              <a:ext uri="{FF2B5EF4-FFF2-40B4-BE49-F238E27FC236}">
                <a16:creationId xmlns:a16="http://schemas.microsoft.com/office/drawing/2014/main" id="{27F0EA86-DAC1-E51E-B4B9-CA7EB20F8F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8382" b="8382"/>
          <a:stretch>
            <a:fillRect/>
          </a:stretch>
        </p:blipFill>
        <p:spPr/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0469AF6-070D-612C-4C4E-C232F22682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0000" y="1065530"/>
            <a:ext cx="4721225" cy="4805045"/>
          </a:xfrm>
        </p:spPr>
        <p:txBody>
          <a:bodyPr/>
          <a:lstStyle/>
          <a:p>
            <a:r>
              <a:rPr lang="nl-NL" dirty="0">
                <a:solidFill>
                  <a:srgbClr val="632241"/>
                </a:solidFill>
              </a:rPr>
              <a:t>Voeg hier een quote toe, die over een aantal tekstregels doorloopt. </a:t>
            </a:r>
          </a:p>
          <a:p>
            <a:pPr lvl="1"/>
            <a:r>
              <a:rPr lang="nl-NL" dirty="0">
                <a:solidFill>
                  <a:srgbClr val="EF85CD"/>
                </a:solidFill>
              </a:rPr>
              <a:t>Voornaam Naam, Functie</a:t>
            </a: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2772D484-35FC-655D-3A8D-3E7900DAA241}"/>
              </a:ext>
            </a:extLst>
          </p:cNvPr>
          <p:cNvGrpSpPr/>
          <p:nvPr/>
        </p:nvGrpSpPr>
        <p:grpSpPr>
          <a:xfrm>
            <a:off x="206374" y="7304701"/>
            <a:ext cx="2790825" cy="646331"/>
            <a:chOff x="412750" y="7304701"/>
            <a:chExt cx="2790825" cy="646331"/>
          </a:xfrm>
        </p:grpSpPr>
        <p:sp>
          <p:nvSpPr>
            <p:cNvPr id="5" name="Tekstvak 4">
              <a:extLst>
                <a:ext uri="{FF2B5EF4-FFF2-40B4-BE49-F238E27FC236}">
                  <a16:creationId xmlns:a16="http://schemas.microsoft.com/office/drawing/2014/main" id="{DD6453D2-30B9-287B-40D7-8C2F660B2682}"/>
                </a:ext>
              </a:extLst>
            </p:cNvPr>
            <p:cNvSpPr txBox="1"/>
            <p:nvPr/>
          </p:nvSpPr>
          <p:spPr>
            <a:xfrm>
              <a:off x="412750" y="7304701"/>
              <a:ext cx="2790825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dit vlak om het beeldmerk te wijzigen in een andere HOOFDKLEUR:</a:t>
              </a:r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D7E025A4-4A55-3110-8020-22DA7F4980B6}"/>
                </a:ext>
              </a:extLst>
            </p:cNvPr>
            <p:cNvSpPr/>
            <p:nvPr/>
          </p:nvSpPr>
          <p:spPr>
            <a:xfrm>
              <a:off x="2285971" y="7784004"/>
              <a:ext cx="212725" cy="10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9C1C32F5-CD2B-B5E4-8B07-13ED2FA413DB}"/>
                </a:ext>
              </a:extLst>
            </p:cNvPr>
            <p:cNvSpPr/>
            <p:nvPr/>
          </p:nvSpPr>
          <p:spPr>
            <a:xfrm>
              <a:off x="2498696" y="7784004"/>
              <a:ext cx="212725" cy="104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8816E04B-4FC4-A8F2-F2BA-2FF16920DEA0}"/>
                </a:ext>
              </a:extLst>
            </p:cNvPr>
            <p:cNvSpPr/>
            <p:nvPr/>
          </p:nvSpPr>
          <p:spPr>
            <a:xfrm>
              <a:off x="2711421" y="7784004"/>
              <a:ext cx="212725" cy="1044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2F2BBBB9-C500-698A-C0C6-9B4AEB2590B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solidFill>
            <a:srgbClr val="632241"/>
          </a:solidFill>
        </p:spPr>
        <p:txBody>
          <a:bodyPr/>
          <a:lstStyle/>
          <a:p>
            <a:endParaRPr lang="nl-NL"/>
          </a:p>
        </p:txBody>
      </p:sp>
      <p:grpSp>
        <p:nvGrpSpPr>
          <p:cNvPr id="14" name="Groep 13">
            <a:extLst>
              <a:ext uri="{FF2B5EF4-FFF2-40B4-BE49-F238E27FC236}">
                <a16:creationId xmlns:a16="http://schemas.microsoft.com/office/drawing/2014/main" id="{57A28EC4-1DBC-36C7-282F-86C4B9974B8E}"/>
              </a:ext>
            </a:extLst>
          </p:cNvPr>
          <p:cNvGrpSpPr/>
          <p:nvPr/>
        </p:nvGrpSpPr>
        <p:grpSpPr>
          <a:xfrm>
            <a:off x="7521667" y="7304701"/>
            <a:ext cx="4330576" cy="432000"/>
            <a:chOff x="0" y="7304701"/>
            <a:chExt cx="4330576" cy="432000"/>
          </a:xfrm>
        </p:grpSpPr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DC7F7927-FF0F-14E6-3931-CB7D7C0C4474}"/>
                </a:ext>
              </a:extLst>
            </p:cNvPr>
            <p:cNvSpPr txBox="1"/>
            <p:nvPr/>
          </p:nvSpPr>
          <p:spPr>
            <a:xfrm>
              <a:off x="1454725" y="7304701"/>
              <a:ext cx="287585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het grafisch element via ‘Achtergrond opmaken’</a:t>
              </a: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73C559B6-B3A9-4EDB-10FE-3651634EE328}"/>
                </a:ext>
              </a:extLst>
            </p:cNvPr>
            <p:cNvGrpSpPr/>
            <p:nvPr/>
          </p:nvGrpSpPr>
          <p:grpSpPr>
            <a:xfrm>
              <a:off x="0" y="7304701"/>
              <a:ext cx="1270000" cy="432000"/>
              <a:chOff x="4320000" y="1080000"/>
              <a:chExt cx="1296000" cy="432000"/>
            </a:xfrm>
          </p:grpSpPr>
          <p:sp>
            <p:nvSpPr>
              <p:cNvPr id="17" name="Rechthoek 16">
                <a:extLst>
                  <a:ext uri="{FF2B5EF4-FFF2-40B4-BE49-F238E27FC236}">
                    <a16:creationId xmlns:a16="http://schemas.microsoft.com/office/drawing/2014/main" id="{EFFA4008-2F27-FE48-B732-1FC88CC4919D}"/>
                  </a:ext>
                </a:extLst>
              </p:cNvPr>
              <p:cNvSpPr/>
              <p:nvPr/>
            </p:nvSpPr>
            <p:spPr>
              <a:xfrm>
                <a:off x="4320000" y="1080000"/>
                <a:ext cx="216000" cy="10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18" name="Rechthoek 17">
                <a:extLst>
                  <a:ext uri="{FF2B5EF4-FFF2-40B4-BE49-F238E27FC236}">
                    <a16:creationId xmlns:a16="http://schemas.microsoft.com/office/drawing/2014/main" id="{F96714A4-32F7-560C-EABB-05B4706C8EA5}"/>
                  </a:ext>
                </a:extLst>
              </p:cNvPr>
              <p:cNvSpPr/>
              <p:nvPr/>
            </p:nvSpPr>
            <p:spPr>
              <a:xfrm>
                <a:off x="4320000" y="1188000"/>
                <a:ext cx="216000" cy="10800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D9B179A9-77C7-3F1A-F57D-6D034ED60690}"/>
                  </a:ext>
                </a:extLst>
              </p:cNvPr>
              <p:cNvSpPr/>
              <p:nvPr/>
            </p:nvSpPr>
            <p:spPr>
              <a:xfrm>
                <a:off x="4536000" y="1080000"/>
                <a:ext cx="216000" cy="108000"/>
              </a:xfrm>
              <a:prstGeom prst="rect">
                <a:avLst/>
              </a:prstGeom>
              <a:solidFill>
                <a:srgbClr val="63224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548CA0DA-EECC-9F94-E158-D64E88E0B67B}"/>
                  </a:ext>
                </a:extLst>
              </p:cNvPr>
              <p:cNvSpPr/>
              <p:nvPr/>
            </p:nvSpPr>
            <p:spPr>
              <a:xfrm>
                <a:off x="4536000" y="1188000"/>
                <a:ext cx="216000" cy="108000"/>
              </a:xfrm>
              <a:prstGeom prst="rect">
                <a:avLst/>
              </a:prstGeom>
              <a:solidFill>
                <a:srgbClr val="DF15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1CABECB6-0B35-E578-7E20-715B40B49044}"/>
                  </a:ext>
                </a:extLst>
              </p:cNvPr>
              <p:cNvSpPr/>
              <p:nvPr/>
            </p:nvSpPr>
            <p:spPr>
              <a:xfrm>
                <a:off x="4536000" y="1296000"/>
                <a:ext cx="216000" cy="108000"/>
              </a:xfrm>
              <a:prstGeom prst="rect">
                <a:avLst/>
              </a:prstGeom>
              <a:solidFill>
                <a:srgbClr val="EF85C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E9B40C35-DE99-F4DB-F451-9D0F32729173}"/>
                  </a:ext>
                </a:extLst>
              </p:cNvPr>
              <p:cNvSpPr/>
              <p:nvPr/>
            </p:nvSpPr>
            <p:spPr>
              <a:xfrm>
                <a:off x="4536000" y="1404000"/>
                <a:ext cx="216000" cy="108000"/>
              </a:xfrm>
              <a:prstGeom prst="rect">
                <a:avLst/>
              </a:prstGeom>
              <a:solidFill>
                <a:srgbClr val="EBC5D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3" name="Rechthoek 22">
                <a:extLst>
                  <a:ext uri="{FF2B5EF4-FFF2-40B4-BE49-F238E27FC236}">
                    <a16:creationId xmlns:a16="http://schemas.microsoft.com/office/drawing/2014/main" id="{CEB59D82-072E-0333-A1E1-E76F2DC06112}"/>
                  </a:ext>
                </a:extLst>
              </p:cNvPr>
              <p:cNvSpPr/>
              <p:nvPr/>
            </p:nvSpPr>
            <p:spPr>
              <a:xfrm>
                <a:off x="4752000" y="1080000"/>
                <a:ext cx="216000" cy="10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67CF164F-C195-A38C-8DB1-C3BEA688E080}"/>
                  </a:ext>
                </a:extLst>
              </p:cNvPr>
              <p:cNvSpPr/>
              <p:nvPr/>
            </p:nvSpPr>
            <p:spPr>
              <a:xfrm>
                <a:off x="4752000" y="1188000"/>
                <a:ext cx="216000" cy="108000"/>
              </a:xfrm>
              <a:prstGeom prst="rect">
                <a:avLst/>
              </a:prstGeom>
              <a:solidFill>
                <a:srgbClr val="E64B3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5" name="Rechthoek 24">
                <a:extLst>
                  <a:ext uri="{FF2B5EF4-FFF2-40B4-BE49-F238E27FC236}">
                    <a16:creationId xmlns:a16="http://schemas.microsoft.com/office/drawing/2014/main" id="{F20AFDF4-1FBB-DC18-FDA5-AD076DE9AA03}"/>
                  </a:ext>
                </a:extLst>
              </p:cNvPr>
              <p:cNvSpPr/>
              <p:nvPr/>
            </p:nvSpPr>
            <p:spPr>
              <a:xfrm>
                <a:off x="4752000" y="1296000"/>
                <a:ext cx="216000" cy="10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588F2391-4346-D96C-2418-FCF7C46B0E63}"/>
                  </a:ext>
                </a:extLst>
              </p:cNvPr>
              <p:cNvSpPr/>
              <p:nvPr/>
            </p:nvSpPr>
            <p:spPr>
              <a:xfrm>
                <a:off x="4752000" y="1404000"/>
                <a:ext cx="216000" cy="108000"/>
              </a:xfrm>
              <a:prstGeom prst="rect">
                <a:avLst/>
              </a:prstGeom>
              <a:solidFill>
                <a:srgbClr val="FDCA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311FE3C2-9A78-23DD-957F-8319861B3314}"/>
                  </a:ext>
                </a:extLst>
              </p:cNvPr>
              <p:cNvSpPr/>
              <p:nvPr/>
            </p:nvSpPr>
            <p:spPr>
              <a:xfrm>
                <a:off x="4968000" y="1080000"/>
                <a:ext cx="216000" cy="108000"/>
              </a:xfrm>
              <a:prstGeom prst="rect">
                <a:avLst/>
              </a:prstGeom>
              <a:solidFill>
                <a:srgbClr val="623C2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8" name="Rechthoek 27">
                <a:extLst>
                  <a:ext uri="{FF2B5EF4-FFF2-40B4-BE49-F238E27FC236}">
                    <a16:creationId xmlns:a16="http://schemas.microsoft.com/office/drawing/2014/main" id="{57DDDC41-170E-C3CA-5EF5-4B349952DE4C}"/>
                  </a:ext>
                </a:extLst>
              </p:cNvPr>
              <p:cNvSpPr/>
              <p:nvPr/>
            </p:nvSpPr>
            <p:spPr>
              <a:xfrm>
                <a:off x="4968000" y="1188000"/>
                <a:ext cx="216000" cy="108000"/>
              </a:xfrm>
              <a:prstGeom prst="rect">
                <a:avLst/>
              </a:prstGeom>
              <a:solidFill>
                <a:srgbClr val="B58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2DBD337D-BFF9-4312-6FC8-E83855D99581}"/>
                  </a:ext>
                </a:extLst>
              </p:cNvPr>
              <p:cNvSpPr/>
              <p:nvPr/>
            </p:nvSpPr>
            <p:spPr>
              <a:xfrm>
                <a:off x="4968000" y="1296000"/>
                <a:ext cx="216000" cy="108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8FDE80A4-110B-3DDD-F431-154AFA59B7AB}"/>
                  </a:ext>
                </a:extLst>
              </p:cNvPr>
              <p:cNvSpPr/>
              <p:nvPr/>
            </p:nvSpPr>
            <p:spPr>
              <a:xfrm>
                <a:off x="4968000" y="1404000"/>
                <a:ext cx="216000" cy="108000"/>
              </a:xfrm>
              <a:prstGeom prst="rect">
                <a:avLst/>
              </a:prstGeom>
              <a:solidFill>
                <a:srgbClr val="F6DFA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1" name="Rechthoek 30">
                <a:extLst>
                  <a:ext uri="{FF2B5EF4-FFF2-40B4-BE49-F238E27FC236}">
                    <a16:creationId xmlns:a16="http://schemas.microsoft.com/office/drawing/2014/main" id="{AD039D26-B14D-42D0-BA09-52D2F8E9CF93}"/>
                  </a:ext>
                </a:extLst>
              </p:cNvPr>
              <p:cNvSpPr/>
              <p:nvPr/>
            </p:nvSpPr>
            <p:spPr>
              <a:xfrm>
                <a:off x="5184000" y="1080000"/>
                <a:ext cx="216000" cy="108000"/>
              </a:xfrm>
              <a:prstGeom prst="rect">
                <a:avLst/>
              </a:prstGeom>
              <a:solidFill>
                <a:srgbClr val="0068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2" name="Rechthoek 31">
                <a:extLst>
                  <a:ext uri="{FF2B5EF4-FFF2-40B4-BE49-F238E27FC236}">
                    <a16:creationId xmlns:a16="http://schemas.microsoft.com/office/drawing/2014/main" id="{B7487B2B-D822-76AB-7EBC-51A9C5AF1FB3}"/>
                  </a:ext>
                </a:extLst>
              </p:cNvPr>
              <p:cNvSpPr/>
              <p:nvPr/>
            </p:nvSpPr>
            <p:spPr>
              <a:xfrm>
                <a:off x="5184000" y="1188000"/>
                <a:ext cx="216000" cy="108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3" name="Rechthoek 32">
                <a:extLst>
                  <a:ext uri="{FF2B5EF4-FFF2-40B4-BE49-F238E27FC236}">
                    <a16:creationId xmlns:a16="http://schemas.microsoft.com/office/drawing/2014/main" id="{B1F69796-E7D8-E2AF-06E9-5A1986459F23}"/>
                  </a:ext>
                </a:extLst>
              </p:cNvPr>
              <p:cNvSpPr/>
              <p:nvPr/>
            </p:nvSpPr>
            <p:spPr>
              <a:xfrm>
                <a:off x="5184000" y="1296000"/>
                <a:ext cx="216000" cy="108000"/>
              </a:xfrm>
              <a:prstGeom prst="rect">
                <a:avLst/>
              </a:prstGeom>
              <a:solidFill>
                <a:srgbClr val="93D4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34C6705B-9C82-8BDD-435A-421B370658A9}"/>
                  </a:ext>
                </a:extLst>
              </p:cNvPr>
              <p:cNvSpPr/>
              <p:nvPr/>
            </p:nvSpPr>
            <p:spPr>
              <a:xfrm>
                <a:off x="5184000" y="1404000"/>
                <a:ext cx="216000" cy="108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2CCC8453-27E0-20FD-1BBD-3A907ED0A797}"/>
                  </a:ext>
                </a:extLst>
              </p:cNvPr>
              <p:cNvSpPr/>
              <p:nvPr/>
            </p:nvSpPr>
            <p:spPr>
              <a:xfrm>
                <a:off x="5400000" y="1080000"/>
                <a:ext cx="216000" cy="108000"/>
              </a:xfrm>
              <a:prstGeom prst="rect">
                <a:avLst/>
              </a:prstGeom>
              <a:solidFill>
                <a:srgbClr val="09223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6" name="Rechthoek 35">
                <a:extLst>
                  <a:ext uri="{FF2B5EF4-FFF2-40B4-BE49-F238E27FC236}">
                    <a16:creationId xmlns:a16="http://schemas.microsoft.com/office/drawing/2014/main" id="{C7C4C0A1-F73B-3879-3250-98A9C10014EE}"/>
                  </a:ext>
                </a:extLst>
              </p:cNvPr>
              <p:cNvSpPr/>
              <p:nvPr/>
            </p:nvSpPr>
            <p:spPr>
              <a:xfrm>
                <a:off x="5400000" y="1188000"/>
                <a:ext cx="216000" cy="10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7" name="Rechthoek 36">
                <a:extLst>
                  <a:ext uri="{FF2B5EF4-FFF2-40B4-BE49-F238E27FC236}">
                    <a16:creationId xmlns:a16="http://schemas.microsoft.com/office/drawing/2014/main" id="{A1ADF62C-B95D-85D1-6124-935382ACB0B9}"/>
                  </a:ext>
                </a:extLst>
              </p:cNvPr>
              <p:cNvSpPr/>
              <p:nvPr/>
            </p:nvSpPr>
            <p:spPr>
              <a:xfrm>
                <a:off x="5400000" y="1296000"/>
                <a:ext cx="216000" cy="108000"/>
              </a:xfrm>
              <a:prstGeom prst="rect">
                <a:avLst/>
              </a:prstGeom>
              <a:solidFill>
                <a:srgbClr val="00B2E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F80BE643-C7DF-84BD-7179-8CD48632CC9E}"/>
                  </a:ext>
                </a:extLst>
              </p:cNvPr>
              <p:cNvSpPr/>
              <p:nvPr/>
            </p:nvSpPr>
            <p:spPr>
              <a:xfrm>
                <a:off x="5400000" y="1404000"/>
                <a:ext cx="216000" cy="108000"/>
              </a:xfrm>
              <a:prstGeom prst="rect">
                <a:avLst/>
              </a:prstGeom>
              <a:solidFill>
                <a:srgbClr val="B8DAE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rtlCol="0" anchor="ctr"/>
              <a:lstStyle/>
              <a:p>
                <a:pPr algn="ctr"/>
                <a:endParaRPr lang="nl-NL" dirty="0"/>
              </a:p>
            </p:txBody>
          </p:sp>
        </p:grpSp>
      </p:grpSp>
      <p:sp>
        <p:nvSpPr>
          <p:cNvPr id="39" name="Tekstvak 38">
            <a:extLst>
              <a:ext uri="{FF2B5EF4-FFF2-40B4-BE49-F238E27FC236}">
                <a16:creationId xmlns:a16="http://schemas.microsoft.com/office/drawing/2014/main" id="{3CC8AADE-379D-6B4D-362B-83BB460EE240}"/>
              </a:ext>
            </a:extLst>
          </p:cNvPr>
          <p:cNvSpPr txBox="1"/>
          <p:nvPr/>
        </p:nvSpPr>
        <p:spPr>
          <a:xfrm>
            <a:off x="8976391" y="7806289"/>
            <a:ext cx="287585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1400" b="1" dirty="0">
                <a:solidFill>
                  <a:schemeClr val="tx2"/>
                </a:solidFill>
              </a:rPr>
              <a:t>+ het afbeeldingskader kan je als (aanpasbaar) kleurvlak gebruiken.</a:t>
            </a:r>
          </a:p>
        </p:txBody>
      </p:sp>
    </p:spTree>
    <p:extLst>
      <p:ext uri="{BB962C8B-B14F-4D97-AF65-F5344CB8AC3E}">
        <p14:creationId xmlns:p14="http://schemas.microsoft.com/office/powerpoint/2010/main" val="2697524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DA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A7C0A71A-E973-2780-F75D-5C9CEFE1CC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5D93D7D-2DCE-982D-6D89-887DB66924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64000" y="1858327"/>
            <a:ext cx="6848475" cy="3234374"/>
          </a:xfrm>
        </p:spPr>
        <p:txBody>
          <a:bodyPr/>
          <a:lstStyle/>
          <a:p>
            <a:r>
              <a:rPr lang="nl-NL" dirty="0"/>
              <a:t>Voeg hier een quote toe, </a:t>
            </a:r>
            <a:br>
              <a:rPr lang="nl-NL" dirty="0"/>
            </a:br>
            <a:r>
              <a:rPr lang="nl-NL" dirty="0"/>
              <a:t>die over een aantal tekstregels doorloopt. </a:t>
            </a:r>
          </a:p>
          <a:p>
            <a:pPr lvl="1"/>
            <a:r>
              <a:rPr lang="nl-NL" dirty="0"/>
              <a:t>Voornaam Naam, Functie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CC0CC16B-DD6B-A163-A35A-F5BC1A6DB388}"/>
              </a:ext>
            </a:extLst>
          </p:cNvPr>
          <p:cNvGrpSpPr/>
          <p:nvPr/>
        </p:nvGrpSpPr>
        <p:grpSpPr>
          <a:xfrm>
            <a:off x="206374" y="7304701"/>
            <a:ext cx="2790825" cy="646331"/>
            <a:chOff x="412750" y="7304701"/>
            <a:chExt cx="2790825" cy="646331"/>
          </a:xfrm>
        </p:grpSpPr>
        <p:sp>
          <p:nvSpPr>
            <p:cNvPr id="7" name="Tekstvak 6">
              <a:extLst>
                <a:ext uri="{FF2B5EF4-FFF2-40B4-BE49-F238E27FC236}">
                  <a16:creationId xmlns:a16="http://schemas.microsoft.com/office/drawing/2014/main" id="{CDF5328A-A4A0-A9E8-08D4-E806CB7B8BE9}"/>
                </a:ext>
              </a:extLst>
            </p:cNvPr>
            <p:cNvSpPr txBox="1"/>
            <p:nvPr/>
          </p:nvSpPr>
          <p:spPr>
            <a:xfrm>
              <a:off x="412750" y="7304701"/>
              <a:ext cx="2790825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dit vlak om het beeldmerk te wijzigen in een andere HOOFDKLEUR: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711E1EDD-41EE-0EF4-1012-73D06995F872}"/>
                </a:ext>
              </a:extLst>
            </p:cNvPr>
            <p:cNvSpPr/>
            <p:nvPr/>
          </p:nvSpPr>
          <p:spPr>
            <a:xfrm>
              <a:off x="2285971" y="7784004"/>
              <a:ext cx="212725" cy="10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2E8F5728-1F4D-28BC-EE86-679AE5512184}"/>
                </a:ext>
              </a:extLst>
            </p:cNvPr>
            <p:cNvSpPr/>
            <p:nvPr/>
          </p:nvSpPr>
          <p:spPr>
            <a:xfrm>
              <a:off x="2498696" y="7784004"/>
              <a:ext cx="212725" cy="104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FF313E3B-5528-F992-3917-F70C4F7E7B2A}"/>
                </a:ext>
              </a:extLst>
            </p:cNvPr>
            <p:cNvSpPr/>
            <p:nvPr/>
          </p:nvSpPr>
          <p:spPr>
            <a:xfrm>
              <a:off x="2711421" y="7784004"/>
              <a:ext cx="212725" cy="1044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1820004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FA67D4-020B-14B0-1D56-210ED4AC1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afbeelding 3">
            <a:extLst>
              <a:ext uri="{FF2B5EF4-FFF2-40B4-BE49-F238E27FC236}">
                <a16:creationId xmlns:a16="http://schemas.microsoft.com/office/drawing/2014/main" id="{23DE0805-08E1-C888-5B6C-6E96702063B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0334" b="20334"/>
          <a:stretch>
            <a:fillRect/>
          </a:stretch>
        </p:blipFill>
        <p:spPr/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DFF22BB-3957-DC8A-5F1E-EBC327FD0A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64000" y="1858327"/>
            <a:ext cx="6848475" cy="3234374"/>
          </a:xfrm>
        </p:spPr>
        <p:txBody>
          <a:bodyPr/>
          <a:lstStyle/>
          <a:p>
            <a:r>
              <a:rPr lang="nl-NL" dirty="0"/>
              <a:t>Voeg hier een quote toe, </a:t>
            </a:r>
            <a:br>
              <a:rPr lang="nl-NL" dirty="0"/>
            </a:br>
            <a:r>
              <a:rPr lang="nl-NL" dirty="0"/>
              <a:t>die over een aantal tekstregels doorloopt. </a:t>
            </a:r>
          </a:p>
          <a:p>
            <a:pPr lvl="1"/>
            <a:r>
              <a:rPr lang="nl-NL" dirty="0"/>
              <a:t>Voornaam Naam, Functie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E9EF8C4C-7B5E-67DC-E7A6-F14E32C9EE28}"/>
              </a:ext>
            </a:extLst>
          </p:cNvPr>
          <p:cNvGrpSpPr/>
          <p:nvPr/>
        </p:nvGrpSpPr>
        <p:grpSpPr>
          <a:xfrm>
            <a:off x="206374" y="7304701"/>
            <a:ext cx="2790825" cy="646331"/>
            <a:chOff x="412750" y="7304701"/>
            <a:chExt cx="2790825" cy="646331"/>
          </a:xfrm>
        </p:grpSpPr>
        <p:sp>
          <p:nvSpPr>
            <p:cNvPr id="7" name="Tekstvak 6">
              <a:extLst>
                <a:ext uri="{FF2B5EF4-FFF2-40B4-BE49-F238E27FC236}">
                  <a16:creationId xmlns:a16="http://schemas.microsoft.com/office/drawing/2014/main" id="{339F33D7-D1AC-EE0B-D5F7-68FF465FB892}"/>
                </a:ext>
              </a:extLst>
            </p:cNvPr>
            <p:cNvSpPr txBox="1"/>
            <p:nvPr/>
          </p:nvSpPr>
          <p:spPr>
            <a:xfrm>
              <a:off x="412750" y="7304701"/>
              <a:ext cx="2790825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l-NL" sz="1400" b="1" dirty="0">
                  <a:solidFill>
                    <a:schemeClr val="tx2"/>
                  </a:solidFill>
                </a:rPr>
                <a:t>Verander de kleur van dit vlak om het beeldmerk te wijzigen in een andere HOOFDKLEUR: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3E75DFAD-B20E-3790-0797-D4647050C046}"/>
                </a:ext>
              </a:extLst>
            </p:cNvPr>
            <p:cNvSpPr/>
            <p:nvPr/>
          </p:nvSpPr>
          <p:spPr>
            <a:xfrm>
              <a:off x="2285971" y="7784004"/>
              <a:ext cx="212725" cy="10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B93B7A88-B74B-0422-3551-EF243E375813}"/>
                </a:ext>
              </a:extLst>
            </p:cNvPr>
            <p:cNvSpPr/>
            <p:nvPr/>
          </p:nvSpPr>
          <p:spPr>
            <a:xfrm>
              <a:off x="2498696" y="7784004"/>
              <a:ext cx="212725" cy="104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4AD8014-E4DD-ED3F-CFB4-9E207596A4F4}"/>
                </a:ext>
              </a:extLst>
            </p:cNvPr>
            <p:cNvSpPr/>
            <p:nvPr/>
          </p:nvSpPr>
          <p:spPr>
            <a:xfrm>
              <a:off x="2711421" y="7784004"/>
              <a:ext cx="212725" cy="1044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</p:spTree>
    <p:extLst>
      <p:ext uri="{BB962C8B-B14F-4D97-AF65-F5344CB8AC3E}">
        <p14:creationId xmlns:p14="http://schemas.microsoft.com/office/powerpoint/2010/main" val="19442566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76986DF6-EC9D-F9CD-A4BE-8CEE0C8C43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2750" y="1128056"/>
            <a:ext cx="3649729" cy="1216295"/>
          </a:xfrm>
        </p:spPr>
        <p:txBody>
          <a:bodyPr/>
          <a:lstStyle/>
          <a:p>
            <a:r>
              <a:rPr lang="nl-BE" dirty="0"/>
              <a:t>Gemeenteplein 2</a:t>
            </a:r>
          </a:p>
          <a:p>
            <a:r>
              <a:rPr lang="nl-BE" dirty="0"/>
              <a:t>8790 Waregem</a:t>
            </a:r>
          </a:p>
          <a:p>
            <a:r>
              <a:rPr lang="nl-BE" dirty="0"/>
              <a:t>056 62 12 11</a:t>
            </a:r>
          </a:p>
          <a:p>
            <a:r>
              <a:rPr lang="nl-BE" dirty="0"/>
              <a:t>stad@waregem.be</a:t>
            </a:r>
          </a:p>
          <a:p>
            <a:pPr lvl="1"/>
            <a:r>
              <a:rPr lang="nl-BE" dirty="0"/>
              <a:t>www.waregem.be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83ED85A2-A3B2-04F9-DC02-1679453E2D8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7246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el 102">
            <a:extLst>
              <a:ext uri="{FF2B5EF4-FFF2-40B4-BE49-F238E27FC236}">
                <a16:creationId xmlns:a16="http://schemas.microsoft.com/office/drawing/2014/main" id="{19A584B0-84FD-CA87-2075-53BC3873C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Lay-out richtlijnen &amp; tips</a:t>
            </a:r>
          </a:p>
        </p:txBody>
      </p:sp>
      <p:sp>
        <p:nvSpPr>
          <p:cNvPr id="104" name="Tijdelijke aanduiding voor inhoud 103">
            <a:extLst>
              <a:ext uri="{FF2B5EF4-FFF2-40B4-BE49-F238E27FC236}">
                <a16:creationId xmlns:a16="http://schemas.microsoft.com/office/drawing/2014/main" id="{F13D0670-B4B9-21E4-26AA-7929DB5EB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0" y="1558925"/>
            <a:ext cx="6645275" cy="4105275"/>
          </a:xfrm>
        </p:spPr>
        <p:txBody>
          <a:bodyPr/>
          <a:lstStyle/>
          <a:p>
            <a:r>
              <a:rPr lang="nl-NL" dirty="0"/>
              <a:t>Kleurenpalet </a:t>
            </a:r>
          </a:p>
          <a:p>
            <a:pPr lvl="1"/>
            <a:r>
              <a:rPr lang="nl-NL" dirty="0"/>
              <a:t>Niet alle kleuren kunnen geïntegreerd worden in PowerPoint. Daarom is het volledige palet hier verzameld. </a:t>
            </a:r>
          </a:p>
          <a:p>
            <a:pPr lvl="1"/>
            <a:r>
              <a:rPr lang="nl-NL" dirty="0"/>
              <a:t>Waar nodig staan die ook buiten de slide; samen met een aantal richtlijnen om de kleuren aan te passen. </a:t>
            </a:r>
          </a:p>
          <a:p>
            <a:pPr lvl="1"/>
            <a:r>
              <a:rPr lang="nl-NL" b="1" dirty="0"/>
              <a:t>TIP: gebruik het pipetje om een kleur over te nemen</a:t>
            </a:r>
          </a:p>
          <a:p>
            <a:endParaRPr lang="nl-NL" dirty="0"/>
          </a:p>
          <a:p>
            <a:r>
              <a:rPr lang="nl-NL" b="1" dirty="0"/>
              <a:t>Tekststijlen </a:t>
            </a:r>
          </a:p>
          <a:p>
            <a:pPr lvl="1"/>
            <a:r>
              <a:rPr lang="nl-BE" dirty="0"/>
              <a:t>Je kan schakelen tussen verschillende </a:t>
            </a:r>
            <a:r>
              <a:rPr lang="nl-BE" b="1" dirty="0"/>
              <a:t>voorziene tekststijlen</a:t>
            </a:r>
            <a:r>
              <a:rPr lang="nl-BE" dirty="0"/>
              <a:t>, door het lijstniveau te verhogen/ verlagen met deze toetsen               (Start). </a:t>
            </a:r>
          </a:p>
          <a:p>
            <a:pPr lvl="1"/>
            <a:endParaRPr lang="nl-BE" dirty="0"/>
          </a:p>
          <a:p>
            <a:r>
              <a:rPr lang="nl-NL" dirty="0"/>
              <a:t>Voettekst van de presentatie</a:t>
            </a:r>
          </a:p>
          <a:p>
            <a:pPr lvl="1"/>
            <a:r>
              <a:rPr lang="nl-BE" dirty="0"/>
              <a:t>Ga naar </a:t>
            </a:r>
            <a:r>
              <a:rPr lang="nl-BE" b="1" dirty="0"/>
              <a:t>Invoegen</a:t>
            </a:r>
            <a:r>
              <a:rPr lang="nl-BE" dirty="0"/>
              <a:t> en klik op </a:t>
            </a:r>
            <a:r>
              <a:rPr lang="nl-BE" b="1" dirty="0"/>
              <a:t>Koptekst en voettekst</a:t>
            </a:r>
            <a:r>
              <a:rPr lang="nl-BE" dirty="0"/>
              <a:t>. Typ de gewenste tekst en klik op ‘Overal toepassen’. </a:t>
            </a:r>
            <a:endParaRPr lang="nl-NL" dirty="0"/>
          </a:p>
        </p:txBody>
      </p:sp>
      <p:sp>
        <p:nvSpPr>
          <p:cNvPr id="29" name="Tijdelijke aanduiding voor voettekst 28">
            <a:extLst>
              <a:ext uri="{FF2B5EF4-FFF2-40B4-BE49-F238E27FC236}">
                <a16:creationId xmlns:a16="http://schemas.microsoft.com/office/drawing/2014/main" id="{334D0C6A-61B8-38F8-45F9-6C954D7DCE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270000" y="5965824"/>
            <a:ext cx="4721225" cy="315001"/>
          </a:xfrm>
        </p:spPr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30" name="Tijdelijke aanduiding voor dianummer 29">
            <a:extLst>
              <a:ext uri="{FF2B5EF4-FFF2-40B4-BE49-F238E27FC236}">
                <a16:creationId xmlns:a16="http://schemas.microsoft.com/office/drawing/2014/main" id="{E0D3BDC0-0CE5-E8A1-BEB7-E8821786CB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12750" y="5965823"/>
            <a:ext cx="858050" cy="315001"/>
          </a:xfrm>
        </p:spPr>
        <p:txBody>
          <a:bodyPr/>
          <a:lstStyle/>
          <a:p>
            <a:fld id="{AAB3A489-4C2E-6A49-AF69-CE6527E23490}" type="slidenum">
              <a:rPr lang="nl-NL" smtClean="0"/>
              <a:t>25</a:t>
            </a:fld>
            <a:endParaRPr lang="nl-NL"/>
          </a:p>
        </p:txBody>
      </p:sp>
      <p:grpSp>
        <p:nvGrpSpPr>
          <p:cNvPr id="76" name="Groep 75">
            <a:extLst>
              <a:ext uri="{FF2B5EF4-FFF2-40B4-BE49-F238E27FC236}">
                <a16:creationId xmlns:a16="http://schemas.microsoft.com/office/drawing/2014/main" id="{EC5F1FE0-7EDE-E3BD-1367-F3608F04D254}"/>
              </a:ext>
            </a:extLst>
          </p:cNvPr>
          <p:cNvGrpSpPr/>
          <p:nvPr/>
        </p:nvGrpSpPr>
        <p:grpSpPr>
          <a:xfrm>
            <a:off x="1277951" y="1558926"/>
            <a:ext cx="2665438" cy="2132350"/>
            <a:chOff x="4536000" y="1080000"/>
            <a:chExt cx="1080000" cy="432000"/>
          </a:xfrm>
        </p:grpSpPr>
        <p:sp>
          <p:nvSpPr>
            <p:cNvPr id="79" name="Rechthoek 78">
              <a:extLst>
                <a:ext uri="{FF2B5EF4-FFF2-40B4-BE49-F238E27FC236}">
                  <a16:creationId xmlns:a16="http://schemas.microsoft.com/office/drawing/2014/main" id="{FC81B73F-A6DA-AA69-3EF5-408245171C3F}"/>
                </a:ext>
              </a:extLst>
            </p:cNvPr>
            <p:cNvSpPr/>
            <p:nvPr/>
          </p:nvSpPr>
          <p:spPr>
            <a:xfrm>
              <a:off x="4536000" y="1080000"/>
              <a:ext cx="216000" cy="108000"/>
            </a:xfrm>
            <a:prstGeom prst="rect">
              <a:avLst/>
            </a:prstGeom>
            <a:solidFill>
              <a:srgbClr val="6322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  <p:sp>
          <p:nvSpPr>
            <p:cNvPr id="80" name="Rechthoek 79">
              <a:extLst>
                <a:ext uri="{FF2B5EF4-FFF2-40B4-BE49-F238E27FC236}">
                  <a16:creationId xmlns:a16="http://schemas.microsoft.com/office/drawing/2014/main" id="{82E4E851-36AE-2C38-AB07-90F3D16AB0BD}"/>
                </a:ext>
              </a:extLst>
            </p:cNvPr>
            <p:cNvSpPr/>
            <p:nvPr/>
          </p:nvSpPr>
          <p:spPr>
            <a:xfrm>
              <a:off x="4536000" y="1188000"/>
              <a:ext cx="216000" cy="108000"/>
            </a:xfrm>
            <a:prstGeom prst="rect">
              <a:avLst/>
            </a:prstGeom>
            <a:solidFill>
              <a:srgbClr val="DF15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  <p:sp>
          <p:nvSpPr>
            <p:cNvPr id="81" name="Rechthoek 80">
              <a:extLst>
                <a:ext uri="{FF2B5EF4-FFF2-40B4-BE49-F238E27FC236}">
                  <a16:creationId xmlns:a16="http://schemas.microsoft.com/office/drawing/2014/main" id="{4BC7881D-A5D3-F72D-3F2E-2A9C7A613FF5}"/>
                </a:ext>
              </a:extLst>
            </p:cNvPr>
            <p:cNvSpPr/>
            <p:nvPr/>
          </p:nvSpPr>
          <p:spPr>
            <a:xfrm>
              <a:off x="4536000" y="1296000"/>
              <a:ext cx="216000" cy="108000"/>
            </a:xfrm>
            <a:prstGeom prst="rect">
              <a:avLst/>
            </a:prstGeom>
            <a:solidFill>
              <a:srgbClr val="EF85C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  <p:sp>
          <p:nvSpPr>
            <p:cNvPr id="82" name="Rechthoek 81">
              <a:extLst>
                <a:ext uri="{FF2B5EF4-FFF2-40B4-BE49-F238E27FC236}">
                  <a16:creationId xmlns:a16="http://schemas.microsoft.com/office/drawing/2014/main" id="{40F3494C-7D3B-CA70-DA89-C428E368B6F5}"/>
                </a:ext>
              </a:extLst>
            </p:cNvPr>
            <p:cNvSpPr/>
            <p:nvPr/>
          </p:nvSpPr>
          <p:spPr>
            <a:xfrm>
              <a:off x="4536000" y="1404000"/>
              <a:ext cx="216000" cy="108000"/>
            </a:xfrm>
            <a:prstGeom prst="rect">
              <a:avLst/>
            </a:prstGeom>
            <a:solidFill>
              <a:srgbClr val="EBC5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  <p:sp>
          <p:nvSpPr>
            <p:cNvPr id="83" name="Rechthoek 82">
              <a:extLst>
                <a:ext uri="{FF2B5EF4-FFF2-40B4-BE49-F238E27FC236}">
                  <a16:creationId xmlns:a16="http://schemas.microsoft.com/office/drawing/2014/main" id="{8E54B422-69C0-8D60-2AF5-3F80C8F41335}"/>
                </a:ext>
              </a:extLst>
            </p:cNvPr>
            <p:cNvSpPr/>
            <p:nvPr/>
          </p:nvSpPr>
          <p:spPr>
            <a:xfrm>
              <a:off x="4752000" y="1080000"/>
              <a:ext cx="216000" cy="10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  <p:sp>
          <p:nvSpPr>
            <p:cNvPr id="84" name="Rechthoek 83">
              <a:extLst>
                <a:ext uri="{FF2B5EF4-FFF2-40B4-BE49-F238E27FC236}">
                  <a16:creationId xmlns:a16="http://schemas.microsoft.com/office/drawing/2014/main" id="{3400F0CC-D5C2-DA51-0172-D429A27C68CE}"/>
                </a:ext>
              </a:extLst>
            </p:cNvPr>
            <p:cNvSpPr/>
            <p:nvPr/>
          </p:nvSpPr>
          <p:spPr>
            <a:xfrm>
              <a:off x="4752000" y="1188000"/>
              <a:ext cx="216000" cy="108000"/>
            </a:xfrm>
            <a:prstGeom prst="rect">
              <a:avLst/>
            </a:prstGeom>
            <a:solidFill>
              <a:srgbClr val="E64B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  <p:sp>
          <p:nvSpPr>
            <p:cNvPr id="85" name="Rechthoek 84">
              <a:extLst>
                <a:ext uri="{FF2B5EF4-FFF2-40B4-BE49-F238E27FC236}">
                  <a16:creationId xmlns:a16="http://schemas.microsoft.com/office/drawing/2014/main" id="{14ABCBC7-E160-A689-0EE5-88D523CF90B5}"/>
                </a:ext>
              </a:extLst>
            </p:cNvPr>
            <p:cNvSpPr/>
            <p:nvPr/>
          </p:nvSpPr>
          <p:spPr>
            <a:xfrm>
              <a:off x="4752000" y="1296000"/>
              <a:ext cx="216000" cy="10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  <p:sp>
          <p:nvSpPr>
            <p:cNvPr id="86" name="Rechthoek 85">
              <a:extLst>
                <a:ext uri="{FF2B5EF4-FFF2-40B4-BE49-F238E27FC236}">
                  <a16:creationId xmlns:a16="http://schemas.microsoft.com/office/drawing/2014/main" id="{DF719E50-778F-A5EB-284B-2B3EBE2612A9}"/>
                </a:ext>
              </a:extLst>
            </p:cNvPr>
            <p:cNvSpPr/>
            <p:nvPr/>
          </p:nvSpPr>
          <p:spPr>
            <a:xfrm>
              <a:off x="4752000" y="1404000"/>
              <a:ext cx="216000" cy="108000"/>
            </a:xfrm>
            <a:prstGeom prst="rect">
              <a:avLst/>
            </a:prstGeom>
            <a:solidFill>
              <a:srgbClr val="FDC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  <p:sp>
          <p:nvSpPr>
            <p:cNvPr id="87" name="Rechthoek 86">
              <a:extLst>
                <a:ext uri="{FF2B5EF4-FFF2-40B4-BE49-F238E27FC236}">
                  <a16:creationId xmlns:a16="http://schemas.microsoft.com/office/drawing/2014/main" id="{CD0D36F9-56D6-1FC5-6CEF-64108F82DFE4}"/>
                </a:ext>
              </a:extLst>
            </p:cNvPr>
            <p:cNvSpPr/>
            <p:nvPr/>
          </p:nvSpPr>
          <p:spPr>
            <a:xfrm>
              <a:off x="4968000" y="1080000"/>
              <a:ext cx="216000" cy="108000"/>
            </a:xfrm>
            <a:prstGeom prst="rect">
              <a:avLst/>
            </a:prstGeom>
            <a:solidFill>
              <a:srgbClr val="623C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  <p:sp>
          <p:nvSpPr>
            <p:cNvPr id="88" name="Rechthoek 87">
              <a:extLst>
                <a:ext uri="{FF2B5EF4-FFF2-40B4-BE49-F238E27FC236}">
                  <a16:creationId xmlns:a16="http://schemas.microsoft.com/office/drawing/2014/main" id="{E5C21CB6-2239-57B8-0664-8CEB43B6593D}"/>
                </a:ext>
              </a:extLst>
            </p:cNvPr>
            <p:cNvSpPr/>
            <p:nvPr/>
          </p:nvSpPr>
          <p:spPr>
            <a:xfrm>
              <a:off x="4968000" y="1188000"/>
              <a:ext cx="216000" cy="108000"/>
            </a:xfrm>
            <a:prstGeom prst="rect">
              <a:avLst/>
            </a:prstGeom>
            <a:solidFill>
              <a:srgbClr val="B58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  <p:sp>
          <p:nvSpPr>
            <p:cNvPr id="89" name="Rechthoek 88">
              <a:extLst>
                <a:ext uri="{FF2B5EF4-FFF2-40B4-BE49-F238E27FC236}">
                  <a16:creationId xmlns:a16="http://schemas.microsoft.com/office/drawing/2014/main" id="{7E44C7B0-AA3E-78AC-B296-C18595075B91}"/>
                </a:ext>
              </a:extLst>
            </p:cNvPr>
            <p:cNvSpPr/>
            <p:nvPr/>
          </p:nvSpPr>
          <p:spPr>
            <a:xfrm>
              <a:off x="4968000" y="1296000"/>
              <a:ext cx="216000" cy="10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  <p:sp>
          <p:nvSpPr>
            <p:cNvPr id="90" name="Rechthoek 89">
              <a:extLst>
                <a:ext uri="{FF2B5EF4-FFF2-40B4-BE49-F238E27FC236}">
                  <a16:creationId xmlns:a16="http://schemas.microsoft.com/office/drawing/2014/main" id="{D1C101F9-100D-6106-5B14-00E8FA7437AC}"/>
                </a:ext>
              </a:extLst>
            </p:cNvPr>
            <p:cNvSpPr/>
            <p:nvPr/>
          </p:nvSpPr>
          <p:spPr>
            <a:xfrm>
              <a:off x="4968000" y="1404000"/>
              <a:ext cx="216000" cy="108000"/>
            </a:xfrm>
            <a:prstGeom prst="rect">
              <a:avLst/>
            </a:prstGeom>
            <a:solidFill>
              <a:srgbClr val="F6DFA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  <p:sp>
          <p:nvSpPr>
            <p:cNvPr id="91" name="Rechthoek 90">
              <a:extLst>
                <a:ext uri="{FF2B5EF4-FFF2-40B4-BE49-F238E27FC236}">
                  <a16:creationId xmlns:a16="http://schemas.microsoft.com/office/drawing/2014/main" id="{778D877C-F2EF-668B-5F14-6D61912FCD57}"/>
                </a:ext>
              </a:extLst>
            </p:cNvPr>
            <p:cNvSpPr/>
            <p:nvPr/>
          </p:nvSpPr>
          <p:spPr>
            <a:xfrm>
              <a:off x="5184000" y="1080000"/>
              <a:ext cx="216000" cy="108000"/>
            </a:xfrm>
            <a:prstGeom prst="rect">
              <a:avLst/>
            </a:prstGeom>
            <a:solidFill>
              <a:srgbClr val="0068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  <p:sp>
          <p:nvSpPr>
            <p:cNvPr id="92" name="Rechthoek 91">
              <a:extLst>
                <a:ext uri="{FF2B5EF4-FFF2-40B4-BE49-F238E27FC236}">
                  <a16:creationId xmlns:a16="http://schemas.microsoft.com/office/drawing/2014/main" id="{D3DA0C6D-8369-23DC-8D27-C9E1CC599E6F}"/>
                </a:ext>
              </a:extLst>
            </p:cNvPr>
            <p:cNvSpPr/>
            <p:nvPr/>
          </p:nvSpPr>
          <p:spPr>
            <a:xfrm>
              <a:off x="5184000" y="1188000"/>
              <a:ext cx="216000" cy="108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  <p:sp>
          <p:nvSpPr>
            <p:cNvPr id="93" name="Rechthoek 92">
              <a:extLst>
                <a:ext uri="{FF2B5EF4-FFF2-40B4-BE49-F238E27FC236}">
                  <a16:creationId xmlns:a16="http://schemas.microsoft.com/office/drawing/2014/main" id="{BA8A33EF-2A1B-F311-A46E-3BCA9E9BA30A}"/>
                </a:ext>
              </a:extLst>
            </p:cNvPr>
            <p:cNvSpPr/>
            <p:nvPr/>
          </p:nvSpPr>
          <p:spPr>
            <a:xfrm>
              <a:off x="5184000" y="1296000"/>
              <a:ext cx="216000" cy="108000"/>
            </a:xfrm>
            <a:prstGeom prst="rect">
              <a:avLst/>
            </a:prstGeom>
            <a:solidFill>
              <a:srgbClr val="93D4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  <p:sp>
          <p:nvSpPr>
            <p:cNvPr id="94" name="Rechthoek 93">
              <a:extLst>
                <a:ext uri="{FF2B5EF4-FFF2-40B4-BE49-F238E27FC236}">
                  <a16:creationId xmlns:a16="http://schemas.microsoft.com/office/drawing/2014/main" id="{A1B673B6-3301-F1FA-8350-550A361FE4E7}"/>
                </a:ext>
              </a:extLst>
            </p:cNvPr>
            <p:cNvSpPr/>
            <p:nvPr/>
          </p:nvSpPr>
          <p:spPr>
            <a:xfrm>
              <a:off x="5184000" y="1404000"/>
              <a:ext cx="216000" cy="10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  <p:sp>
          <p:nvSpPr>
            <p:cNvPr id="95" name="Rechthoek 94">
              <a:extLst>
                <a:ext uri="{FF2B5EF4-FFF2-40B4-BE49-F238E27FC236}">
                  <a16:creationId xmlns:a16="http://schemas.microsoft.com/office/drawing/2014/main" id="{2D12298E-1C02-7BCB-33A8-83FF1CDA0BDA}"/>
                </a:ext>
              </a:extLst>
            </p:cNvPr>
            <p:cNvSpPr/>
            <p:nvPr/>
          </p:nvSpPr>
          <p:spPr>
            <a:xfrm>
              <a:off x="5400000" y="1080000"/>
              <a:ext cx="216000" cy="108000"/>
            </a:xfrm>
            <a:prstGeom prst="rect">
              <a:avLst/>
            </a:prstGeom>
            <a:solidFill>
              <a:srgbClr val="0922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  <p:sp>
          <p:nvSpPr>
            <p:cNvPr id="96" name="Rechthoek 95">
              <a:extLst>
                <a:ext uri="{FF2B5EF4-FFF2-40B4-BE49-F238E27FC236}">
                  <a16:creationId xmlns:a16="http://schemas.microsoft.com/office/drawing/2014/main" id="{C2CC8211-EB14-541B-2A4F-5DBAFE4D227A}"/>
                </a:ext>
              </a:extLst>
            </p:cNvPr>
            <p:cNvSpPr/>
            <p:nvPr/>
          </p:nvSpPr>
          <p:spPr>
            <a:xfrm>
              <a:off x="5400000" y="1188000"/>
              <a:ext cx="216000" cy="10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  <p:sp>
          <p:nvSpPr>
            <p:cNvPr id="97" name="Rechthoek 96">
              <a:extLst>
                <a:ext uri="{FF2B5EF4-FFF2-40B4-BE49-F238E27FC236}">
                  <a16:creationId xmlns:a16="http://schemas.microsoft.com/office/drawing/2014/main" id="{BA8564D4-49EF-B4EE-F86E-A364AF6796A1}"/>
                </a:ext>
              </a:extLst>
            </p:cNvPr>
            <p:cNvSpPr/>
            <p:nvPr/>
          </p:nvSpPr>
          <p:spPr>
            <a:xfrm>
              <a:off x="5400000" y="1296000"/>
              <a:ext cx="216000" cy="108000"/>
            </a:xfrm>
            <a:prstGeom prst="rect">
              <a:avLst/>
            </a:prstGeom>
            <a:solidFill>
              <a:srgbClr val="00B2E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  <p:sp>
          <p:nvSpPr>
            <p:cNvPr id="98" name="Rechthoek 97">
              <a:extLst>
                <a:ext uri="{FF2B5EF4-FFF2-40B4-BE49-F238E27FC236}">
                  <a16:creationId xmlns:a16="http://schemas.microsoft.com/office/drawing/2014/main" id="{3F94AF59-B259-9B6A-0C37-036E72F4C3EA}"/>
                </a:ext>
              </a:extLst>
            </p:cNvPr>
            <p:cNvSpPr/>
            <p:nvPr/>
          </p:nvSpPr>
          <p:spPr>
            <a:xfrm>
              <a:off x="5400000" y="1404000"/>
              <a:ext cx="216000" cy="108000"/>
            </a:xfrm>
            <a:prstGeom prst="rect">
              <a:avLst/>
            </a:prstGeom>
            <a:solidFill>
              <a:srgbClr val="B8DAE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nl-NL" dirty="0"/>
            </a:p>
          </p:txBody>
        </p:sp>
      </p:grpSp>
      <p:grpSp>
        <p:nvGrpSpPr>
          <p:cNvPr id="101" name="Groep 100">
            <a:extLst>
              <a:ext uri="{FF2B5EF4-FFF2-40B4-BE49-F238E27FC236}">
                <a16:creationId xmlns:a16="http://schemas.microsoft.com/office/drawing/2014/main" id="{72395483-AB87-E5E0-9CE8-6F2D1B92EA5C}"/>
              </a:ext>
            </a:extLst>
          </p:cNvPr>
          <p:cNvGrpSpPr>
            <a:grpSpLocks noChangeAspect="1"/>
          </p:cNvGrpSpPr>
          <p:nvPr/>
        </p:nvGrpSpPr>
        <p:grpSpPr>
          <a:xfrm>
            <a:off x="412750" y="1558925"/>
            <a:ext cx="533088" cy="1066175"/>
            <a:chOff x="2654830" y="1080000"/>
            <a:chExt cx="216000" cy="432000"/>
          </a:xfrm>
        </p:grpSpPr>
        <p:sp>
          <p:nvSpPr>
            <p:cNvPr id="99" name="Rechthoek 98">
              <a:extLst>
                <a:ext uri="{FF2B5EF4-FFF2-40B4-BE49-F238E27FC236}">
                  <a16:creationId xmlns:a16="http://schemas.microsoft.com/office/drawing/2014/main" id="{2605D3AF-6A66-3243-D801-1A4058B548ED}"/>
                </a:ext>
              </a:extLst>
            </p:cNvPr>
            <p:cNvSpPr/>
            <p:nvPr/>
          </p:nvSpPr>
          <p:spPr>
            <a:xfrm>
              <a:off x="2654830" y="1080000"/>
              <a:ext cx="216000" cy="216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100" name="Rechthoek 99">
              <a:extLst>
                <a:ext uri="{FF2B5EF4-FFF2-40B4-BE49-F238E27FC236}">
                  <a16:creationId xmlns:a16="http://schemas.microsoft.com/office/drawing/2014/main" id="{EC839981-97C1-98C9-A438-65032C7ADC1D}"/>
                </a:ext>
              </a:extLst>
            </p:cNvPr>
            <p:cNvSpPr/>
            <p:nvPr/>
          </p:nvSpPr>
          <p:spPr>
            <a:xfrm>
              <a:off x="2654830" y="1296000"/>
              <a:ext cx="216000" cy="216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  <p:pic>
        <p:nvPicPr>
          <p:cNvPr id="106" name="Afbeelding 105" descr="Afbeelding met schermopname, diagram, ontwerp&#10;&#10;Door AI gegenereerde inhoud is mogelijk onjuist.">
            <a:extLst>
              <a:ext uri="{FF2B5EF4-FFF2-40B4-BE49-F238E27FC236}">
                <a16:creationId xmlns:a16="http://schemas.microsoft.com/office/drawing/2014/main" id="{7D4CF703-6731-25CB-AED9-4860F445BA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94" t="16912" r="8928" b="11029"/>
          <a:stretch>
            <a:fillRect/>
          </a:stretch>
        </p:blipFill>
        <p:spPr>
          <a:xfrm>
            <a:off x="9607550" y="4200172"/>
            <a:ext cx="533401" cy="247895"/>
          </a:xfrm>
          <a:prstGeom prst="rect">
            <a:avLst/>
          </a:prstGeom>
        </p:spPr>
      </p:pic>
      <p:sp>
        <p:nvSpPr>
          <p:cNvPr id="2" name="Tijdelijke aanduiding voor inhoud 103">
            <a:extLst>
              <a:ext uri="{FF2B5EF4-FFF2-40B4-BE49-F238E27FC236}">
                <a16:creationId xmlns:a16="http://schemas.microsoft.com/office/drawing/2014/main" id="{7DD87192-7F80-0AD2-0020-4C8B78F64B58}"/>
              </a:ext>
            </a:extLst>
          </p:cNvPr>
          <p:cNvSpPr txBox="1">
            <a:spLocks/>
          </p:cNvSpPr>
          <p:nvPr/>
        </p:nvSpPr>
        <p:spPr>
          <a:xfrm>
            <a:off x="1282701" y="4152900"/>
            <a:ext cx="2660688" cy="15113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8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5200" indent="-205200" algn="l" defTabSz="914400" rtl="0" eaLnBrk="1" latinLnBrk="0" hangingPunct="1">
              <a:lnSpc>
                <a:spcPct val="108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10400" indent="-205200" algn="l" defTabSz="914400" rtl="0" eaLnBrk="1" latinLnBrk="0" hangingPunct="1">
              <a:lnSpc>
                <a:spcPct val="108000"/>
              </a:lnSpc>
              <a:spcBef>
                <a:spcPts val="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15600" indent="-205200" algn="l" defTabSz="914400" rtl="0" eaLnBrk="1" latinLnBrk="0" hangingPunct="1">
              <a:lnSpc>
                <a:spcPct val="108000"/>
              </a:lnSpc>
              <a:spcBef>
                <a:spcPts val="0"/>
              </a:spcBef>
              <a:buClr>
                <a:schemeClr val="bg2"/>
              </a:buClr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Afbeeldingskader </a:t>
            </a:r>
          </a:p>
          <a:p>
            <a:pPr lvl="1"/>
            <a:r>
              <a:rPr lang="nl-BE" dirty="0"/>
              <a:t>Op de slides waar een afbeeldingskader voorzien is, kan dit ingevuld worden met een foto of een kleur.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93829790"/>
      </p:ext>
    </p:extLst>
  </p:cSld>
  <p:clrMapOvr>
    <a:masterClrMapping/>
  </p:clrMapOvr>
</p:sld>
</file>

<file path=ppt/theme/theme1.xml><?xml version="1.0" encoding="utf-8"?>
<a:theme xmlns:a="http://schemas.openxmlformats.org/drawingml/2006/main" name="Waregem_stad">
  <a:themeElements>
    <a:clrScheme name="Waregem">
      <a:dk1>
        <a:srgbClr val="000000"/>
      </a:dk1>
      <a:lt1>
        <a:srgbClr val="FFFFFF"/>
      </a:lt1>
      <a:dk2>
        <a:srgbClr val="F3364C"/>
      </a:dk2>
      <a:lt2>
        <a:srgbClr val="8093DC"/>
      </a:lt2>
      <a:accent1>
        <a:srgbClr val="A12A28"/>
      </a:accent1>
      <a:accent2>
        <a:srgbClr val="FF8F14"/>
      </a:accent2>
      <a:accent3>
        <a:srgbClr val="FFD040"/>
      </a:accent3>
      <a:accent4>
        <a:srgbClr val="4B9C2E"/>
      </a:accent4>
      <a:accent5>
        <a:srgbClr val="AADA90"/>
      </a:accent5>
      <a:accent6>
        <a:srgbClr val="005F9B"/>
      </a:accent6>
      <a:hlink>
        <a:srgbClr val="000000"/>
      </a:hlink>
      <a:folHlink>
        <a:srgbClr val="000000"/>
      </a:folHlink>
    </a:clrScheme>
    <a:fontScheme name="Waregem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TAD [Huisstijl].potx" id="{09497A6F-3190-4951-9285-E8E0A86BA030}" vid="{EB033FA8-F5C6-4EB5-8B0F-156A93B30921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77586E7E77E14581D82E5556A1AEE7" ma:contentTypeVersion="3" ma:contentTypeDescription="Create a new document." ma:contentTypeScope="" ma:versionID="0c167b7059f0a670d4070c7a7ea80a68">
  <xsd:schema xmlns:xsd="http://www.w3.org/2001/XMLSchema" xmlns:xs="http://www.w3.org/2001/XMLSchema" xmlns:p="http://schemas.microsoft.com/office/2006/metadata/properties" xmlns:ns2="de948497-7b53-48bb-a37f-4aa9686dbdc6" targetNamespace="http://schemas.microsoft.com/office/2006/metadata/properties" ma:root="true" ma:fieldsID="20d2c997fe3dd07057e69b565730a03f" ns2:_="">
    <xsd:import namespace="de948497-7b53-48bb-a37f-4aa9686dbd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948497-7b53-48bb-a37f-4aa9686dbd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88A34E-8EF7-42AE-A98C-8803C113580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45AE54-B76D-4855-AE18-1F201FF9645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36113BF-D040-42CE-A6F1-9D69B017A4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948497-7b53-48bb-a37f-4aa9686dbd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STAD [Huisstijl] V05-26</Template>
  <TotalTime>0</TotalTime>
  <Words>1103</Words>
  <Application>Microsoft Office PowerPoint</Application>
  <PresentationFormat>Breedbeeld</PresentationFormat>
  <Paragraphs>134</Paragraphs>
  <Slides>25</Slides>
  <Notes>0</Notes>
  <HiddenSlides>1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28" baseType="lpstr">
      <vt:lpstr>Aptos</vt:lpstr>
      <vt:lpstr>Arial</vt:lpstr>
      <vt:lpstr>Waregem_stad</vt:lpstr>
      <vt:lpstr>PowerPoint-presentatie</vt:lpstr>
      <vt:lpstr>PowerPoint-presentatie</vt:lpstr>
      <vt:lpstr>Titel van deze presentatie</vt:lpstr>
      <vt:lpstr>Titel van deze presentatie</vt:lpstr>
      <vt:lpstr>Dit is de titel van het hoofdstuk</vt:lpstr>
      <vt:lpstr>Dit is de titel van het hoofdstuk</vt:lpstr>
      <vt:lpstr>Dit is de titel van het hoofdstuk</vt:lpstr>
      <vt:lpstr>Dit is de titel van het hoofdstuk</vt:lpstr>
      <vt:lpstr>Dit is de titel van het hoofdstuk</vt:lpstr>
      <vt:lpstr>Dit is de titel van het hoofdstuk</vt:lpstr>
      <vt:lpstr>Titel van deze tekstslide</vt:lpstr>
      <vt:lpstr>Titel van deze tekstslide</vt:lpstr>
      <vt:lpstr>Tekst- en fotoslide</vt:lpstr>
      <vt:lpstr>Tekst- en fotoslide</vt:lpstr>
      <vt:lpstr>Tekst- en fotoslide</vt:lpstr>
      <vt:lpstr>Tekst- en fotoslide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Lay-out richtlijnen &amp; tips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Sabandith</dc:creator>
  <cp:lastModifiedBy>Steven Sabandith</cp:lastModifiedBy>
  <cp:revision>1</cp:revision>
  <dcterms:created xsi:type="dcterms:W3CDTF">2026-10-08T07:40:50Z</dcterms:created>
  <dcterms:modified xsi:type="dcterms:W3CDTF">2026-10-08T07:41:16Z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0x0101008277586E7E77E14581D82E5556A1AEE7</vt:lpwstr>
  </property>
</Properties>
</file>